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335" r:id="rId1"/>
  </p:sldMasterIdLst>
  <p:notesMasterIdLst>
    <p:notesMasterId r:id="rId3"/>
  </p:notesMasterIdLst>
  <p:sldIdLst>
    <p:sldId id="261" r:id="rId2"/>
  </p:sldIdLst>
  <p:sldSz cx="19202400" cy="51206400"/>
  <p:notesSz cx="10234613" cy="7104063"/>
  <p:embeddedFontLst>
    <p:embeddedFont>
      <p:font typeface="TH Sarabun New" panose="020B0500040200020003" pitchFamily="34" charset="-34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Arial Rounded MT Bold" panose="020F0704030504030204" pitchFamily="34" charset="0"/>
      <p:regular r:id="rId16"/>
    </p:embeddedFont>
    <p:embeddedFont>
      <p:font typeface="Cordia New" panose="020B0304020202020204" pitchFamily="34" charset="-34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 userDrawn="1">
          <p15:clr>
            <a:srgbClr val="A4A3A4"/>
          </p15:clr>
        </p15:guide>
        <p15:guide id="2" pos="6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4220D"/>
    <a:srgbClr val="E50F0F"/>
    <a:srgbClr val="F1462F"/>
    <a:srgbClr val="FF3300"/>
    <a:srgbClr val="EB7712"/>
    <a:srgbClr val="000000"/>
    <a:srgbClr val="ECBD31"/>
    <a:srgbClr val="8F1607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1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4296" y="96"/>
      </p:cViewPr>
      <p:guideLst>
        <p:guide orient="horz" pos="16128"/>
        <p:guide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84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684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2A858D-5688-4D6F-85A9-2882AD08F6B4}" type="datetimeFigureOut">
              <a:rPr lang="th-TH" smtClean="0"/>
              <a:t>23/04/57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887413"/>
            <a:ext cx="9001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4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216"/>
            <a:ext cx="4434999" cy="35684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838" y="6747216"/>
            <a:ext cx="4434999" cy="35684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E041EE9-2AE6-47E4-A66E-76A92AD47B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43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41EE9-2AE6-47E4-A66E-76A92AD47BF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24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aption">
    <p:bg>
      <p:bgPr>
        <a:gradFill>
          <a:gsLst>
            <a:gs pos="62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 userDrawn="1"/>
        </p:nvSpPr>
        <p:spPr>
          <a:xfrm>
            <a:off x="781546" y="-463550"/>
            <a:ext cx="17655295" cy="620799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1920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815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8815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99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ภาควิชาเทคโนโลยีวิศวกรรมเครื่องกล</a:t>
            </a:r>
            <a:br>
              <a:rPr lang="th-TH" sz="99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7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วิทยาลัยเทคโนโลยีอุตสาหกรรม</a:t>
            </a:r>
            <a:br>
              <a:rPr lang="th-TH" sz="7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7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มหาวิทยาลัยเทคโนโลยีพระจอมเกล้าพระนครเหนือ</a:t>
            </a:r>
            <a:endParaRPr lang="th-TH" sz="7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25579611" y="24085549"/>
            <a:ext cx="51320698" cy="299720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1000">
                <a:srgbClr val="FC6550"/>
              </a:gs>
              <a:gs pos="67000">
                <a:schemeClr val="accent2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9600" dirty="0" smtClean="0">
                <a:latin typeface="Arial Rounded MT Bold" panose="020F0704030504030204" pitchFamily="34" charset="0"/>
              </a:rPr>
              <a:t>                                          </a:t>
            </a:r>
            <a:r>
              <a:rPr lang="en-US" sz="9600" baseline="0" dirty="0" smtClean="0">
                <a:latin typeface="Arial Rounded MT Bold" panose="020F0704030504030204" pitchFamily="34" charset="0"/>
              </a:rPr>
              <a:t>   </a:t>
            </a:r>
            <a:r>
              <a:rPr lang="en-US" sz="9600" dirty="0" smtClean="0">
                <a:latin typeface="Arial Rounded MT Bold" panose="020F0704030504030204" pitchFamily="34" charset="0"/>
              </a:rPr>
              <a:t>Mechanical Engineering Technology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0" y="27246867"/>
            <a:ext cx="16322040" cy="9937028"/>
          </a:xfrm>
        </p:spPr>
        <p:txBody>
          <a:bodyPr anchor="ctr"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rot="20569390">
            <a:off x="-4368037" y="22324455"/>
            <a:ext cx="27116316" cy="10047664"/>
          </a:xfrm>
          <a:custGeom>
            <a:avLst/>
            <a:gdLst>
              <a:gd name="connsiteX0" fmla="*/ 1728403 w 32990036"/>
              <a:gd name="connsiteY0" fmla="*/ 19237984 h 22213227"/>
              <a:gd name="connsiteX1" fmla="*/ 1765387 w 32990036"/>
              <a:gd name="connsiteY1" fmla="*/ 19296068 h 22213227"/>
              <a:gd name="connsiteX2" fmla="*/ 1745880 w 32990036"/>
              <a:gd name="connsiteY2" fmla="*/ 19268584 h 22213227"/>
              <a:gd name="connsiteX3" fmla="*/ 1555615 w 32990036"/>
              <a:gd name="connsiteY3" fmla="*/ 18935458 h 22213227"/>
              <a:gd name="connsiteX4" fmla="*/ 1728403 w 32990036"/>
              <a:gd name="connsiteY4" fmla="*/ 19237984 h 22213227"/>
              <a:gd name="connsiteX5" fmla="*/ 1663621 w 32990036"/>
              <a:gd name="connsiteY5" fmla="*/ 19136242 h 22213227"/>
              <a:gd name="connsiteX6" fmla="*/ 1169426 w 32990036"/>
              <a:gd name="connsiteY6" fmla="*/ 15506608 h 22213227"/>
              <a:gd name="connsiteX7" fmla="*/ 1305094 w 32990036"/>
              <a:gd name="connsiteY7" fmla="*/ 15621834 h 22213227"/>
              <a:gd name="connsiteX8" fmla="*/ 1332961 w 32990036"/>
              <a:gd name="connsiteY8" fmla="*/ 15643172 h 22213227"/>
              <a:gd name="connsiteX9" fmla="*/ 1263532 w 32990036"/>
              <a:gd name="connsiteY9" fmla="*/ 15917012 h 22213227"/>
              <a:gd name="connsiteX10" fmla="*/ 1399730 w 32990036"/>
              <a:gd name="connsiteY10" fmla="*/ 18584928 h 22213227"/>
              <a:gd name="connsiteX11" fmla="*/ 1555615 w 32990036"/>
              <a:gd name="connsiteY11" fmla="*/ 18935458 h 22213227"/>
              <a:gd name="connsiteX12" fmla="*/ 1555615 w 32990036"/>
              <a:gd name="connsiteY12" fmla="*/ 18935458 h 22213227"/>
              <a:gd name="connsiteX13" fmla="*/ 1122332 w 32990036"/>
              <a:gd name="connsiteY13" fmla="*/ 15751614 h 22213227"/>
              <a:gd name="connsiteX14" fmla="*/ 4561261 w 32990036"/>
              <a:gd name="connsiteY14" fmla="*/ 9487658 h 22213227"/>
              <a:gd name="connsiteX15" fmla="*/ 4104364 w 32990036"/>
              <a:gd name="connsiteY15" fmla="*/ 10007280 h 22213227"/>
              <a:gd name="connsiteX16" fmla="*/ 1218043 w 32990036"/>
              <a:gd name="connsiteY16" fmla="*/ 15253676 h 22213227"/>
              <a:gd name="connsiteX17" fmla="*/ 1169426 w 32990036"/>
              <a:gd name="connsiteY17" fmla="*/ 15506608 h 22213227"/>
              <a:gd name="connsiteX18" fmla="*/ 1106325 w 32990036"/>
              <a:gd name="connsiteY18" fmla="*/ 15453016 h 22213227"/>
              <a:gd name="connsiteX19" fmla="*/ 0 w 32990036"/>
              <a:gd name="connsiteY19" fmla="*/ 13295454 h 22213227"/>
              <a:gd name="connsiteX20" fmla="*/ 4328747 w 32990036"/>
              <a:gd name="connsiteY20" fmla="*/ 9544894 h 22213227"/>
              <a:gd name="connsiteX21" fmla="*/ 7641771 w 32990036"/>
              <a:gd name="connsiteY21" fmla="*/ 9134586 h 22213227"/>
              <a:gd name="connsiteX22" fmla="*/ 8035015 w 32990036"/>
              <a:gd name="connsiteY22" fmla="*/ 9140000 h 22213227"/>
              <a:gd name="connsiteX23" fmla="*/ 8053833 w 32990036"/>
              <a:gd name="connsiteY23" fmla="*/ 9140780 h 22213227"/>
              <a:gd name="connsiteX24" fmla="*/ 7740205 w 32990036"/>
              <a:gd name="connsiteY24" fmla="*/ 9325594 h 22213227"/>
              <a:gd name="connsiteX25" fmla="*/ 1688878 w 32990036"/>
              <a:gd name="connsiteY25" fmla="*/ 15469508 h 22213227"/>
              <a:gd name="connsiteX26" fmla="*/ 1552089 w 32990036"/>
              <a:gd name="connsiteY26" fmla="*/ 15808484 h 22213227"/>
              <a:gd name="connsiteX27" fmla="*/ 1518149 w 32990036"/>
              <a:gd name="connsiteY27" fmla="*/ 15784968 h 22213227"/>
              <a:gd name="connsiteX28" fmla="*/ 1332961 w 32990036"/>
              <a:gd name="connsiteY28" fmla="*/ 15643172 h 22213227"/>
              <a:gd name="connsiteX29" fmla="*/ 1368330 w 32990036"/>
              <a:gd name="connsiteY29" fmla="*/ 15503666 h 22213227"/>
              <a:gd name="connsiteX30" fmla="*/ 5664094 w 32990036"/>
              <a:gd name="connsiteY30" fmla="*/ 9457556 h 22213227"/>
              <a:gd name="connsiteX31" fmla="*/ 5912768 w 32990036"/>
              <a:gd name="connsiteY31" fmla="*/ 9242862 h 22213227"/>
              <a:gd name="connsiteX32" fmla="*/ 6101687 w 32990036"/>
              <a:gd name="connsiteY32" fmla="*/ 9219120 h 22213227"/>
              <a:gd name="connsiteX33" fmla="*/ 7641771 w 32990036"/>
              <a:gd name="connsiteY33" fmla="*/ 9134586 h 22213227"/>
              <a:gd name="connsiteX34" fmla="*/ 17399163 w 32990036"/>
              <a:gd name="connsiteY34" fmla="*/ 6279146 h 22213227"/>
              <a:gd name="connsiteX35" fmla="*/ 22305451 w 32990036"/>
              <a:gd name="connsiteY35" fmla="*/ 8429344 h 22213227"/>
              <a:gd name="connsiteX36" fmla="*/ 14572297 w 32990036"/>
              <a:gd name="connsiteY36" fmla="*/ 18898796 h 22213227"/>
              <a:gd name="connsiteX37" fmla="*/ 1556543 w 32990036"/>
              <a:gd name="connsiteY37" fmla="*/ 18934990 h 22213227"/>
              <a:gd name="connsiteX38" fmla="*/ 1549683 w 32990036"/>
              <a:gd name="connsiteY38" fmla="*/ 15814446 h 22213227"/>
              <a:gd name="connsiteX39" fmla="*/ 1552089 w 32990036"/>
              <a:gd name="connsiteY39" fmla="*/ 15808484 h 22213227"/>
              <a:gd name="connsiteX40" fmla="*/ 1745009 w 32990036"/>
              <a:gd name="connsiteY40" fmla="*/ 15942152 h 22213227"/>
              <a:gd name="connsiteX41" fmla="*/ 7641771 w 32990036"/>
              <a:gd name="connsiteY41" fmla="*/ 17456322 h 22213227"/>
              <a:gd name="connsiteX42" fmla="*/ 15283541 w 32990036"/>
              <a:gd name="connsiteY42" fmla="*/ 13295454 h 22213227"/>
              <a:gd name="connsiteX43" fmla="*/ 8423097 w 32990036"/>
              <a:gd name="connsiteY43" fmla="*/ 9156068 h 22213227"/>
              <a:gd name="connsiteX44" fmla="*/ 8053833 w 32990036"/>
              <a:gd name="connsiteY44" fmla="*/ 9140780 h 22213227"/>
              <a:gd name="connsiteX45" fmla="*/ 8242608 w 32990036"/>
              <a:gd name="connsiteY45" fmla="*/ 9029538 h 22213227"/>
              <a:gd name="connsiteX46" fmla="*/ 9289699 w 32990036"/>
              <a:gd name="connsiteY46" fmla="*/ 8465534 h 22213227"/>
              <a:gd name="connsiteX47" fmla="*/ 17399163 w 32990036"/>
              <a:gd name="connsiteY47" fmla="*/ 6279146 h 22213227"/>
              <a:gd name="connsiteX48" fmla="*/ 25130583 w 32990036"/>
              <a:gd name="connsiteY48" fmla="*/ 55 h 22213227"/>
              <a:gd name="connsiteX49" fmla="*/ 32479931 w 32990036"/>
              <a:gd name="connsiteY49" fmla="*/ 3277772 h 22213227"/>
              <a:gd name="connsiteX50" fmla="*/ 21006687 w 32990036"/>
              <a:gd name="connsiteY50" fmla="*/ 18984820 h 22213227"/>
              <a:gd name="connsiteX51" fmla="*/ 1903515 w 32990036"/>
              <a:gd name="connsiteY51" fmla="*/ 19513000 h 22213227"/>
              <a:gd name="connsiteX52" fmla="*/ 1765387 w 32990036"/>
              <a:gd name="connsiteY52" fmla="*/ 19296068 h 22213227"/>
              <a:gd name="connsiteX53" fmla="*/ 1960299 w 32990036"/>
              <a:gd name="connsiteY53" fmla="*/ 19570688 h 22213227"/>
              <a:gd name="connsiteX54" fmla="*/ 18129283 w 32990036"/>
              <a:gd name="connsiteY54" fmla="*/ 18889374 h 22213227"/>
              <a:gd name="connsiteX55" fmla="*/ 27976331 w 32990036"/>
              <a:gd name="connsiteY55" fmla="*/ 5558048 h 22213227"/>
              <a:gd name="connsiteX56" fmla="*/ 11402662 w 32990036"/>
              <a:gd name="connsiteY56" fmla="*/ 5604134 h 22213227"/>
              <a:gd name="connsiteX57" fmla="*/ 6150475 w 32990036"/>
              <a:gd name="connsiteY57" fmla="*/ 9037634 h 22213227"/>
              <a:gd name="connsiteX58" fmla="*/ 5912768 w 32990036"/>
              <a:gd name="connsiteY58" fmla="*/ 9242862 h 22213227"/>
              <a:gd name="connsiteX59" fmla="*/ 5731973 w 32990036"/>
              <a:gd name="connsiteY59" fmla="*/ 9265582 h 22213227"/>
              <a:gd name="connsiteX60" fmla="*/ 4667248 w 32990036"/>
              <a:gd name="connsiteY60" fmla="*/ 9461568 h 22213227"/>
              <a:gd name="connsiteX61" fmla="*/ 4561261 w 32990036"/>
              <a:gd name="connsiteY61" fmla="*/ 9487658 h 22213227"/>
              <a:gd name="connsiteX62" fmla="*/ 4570059 w 32990036"/>
              <a:gd name="connsiteY62" fmla="*/ 9477652 h 22213227"/>
              <a:gd name="connsiteX63" fmla="*/ 13028857 w 32990036"/>
              <a:gd name="connsiteY63" fmla="*/ 3228410 h 22213227"/>
              <a:gd name="connsiteX64" fmla="*/ 25130583 w 32990036"/>
              <a:gd name="connsiteY64" fmla="*/ 55 h 222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2990036" h="22213227">
                <a:moveTo>
                  <a:pt x="1728403" y="19237984"/>
                </a:moveTo>
                <a:lnTo>
                  <a:pt x="1765387" y="19296068"/>
                </a:lnTo>
                <a:lnTo>
                  <a:pt x="1745880" y="19268584"/>
                </a:lnTo>
                <a:close/>
                <a:moveTo>
                  <a:pt x="1555615" y="18935458"/>
                </a:moveTo>
                <a:lnTo>
                  <a:pt x="1728403" y="19237984"/>
                </a:lnTo>
                <a:lnTo>
                  <a:pt x="1663621" y="19136242"/>
                </a:lnTo>
                <a:close/>
                <a:moveTo>
                  <a:pt x="1169426" y="15506608"/>
                </a:moveTo>
                <a:lnTo>
                  <a:pt x="1305094" y="15621834"/>
                </a:lnTo>
                <a:lnTo>
                  <a:pt x="1332961" y="15643172"/>
                </a:lnTo>
                <a:lnTo>
                  <a:pt x="1263532" y="15917012"/>
                </a:lnTo>
                <a:cubicBezTo>
                  <a:pt x="1053712" y="16874164"/>
                  <a:pt x="1088392" y="17777980"/>
                  <a:pt x="1399730" y="18584928"/>
                </a:cubicBezTo>
                <a:lnTo>
                  <a:pt x="1555615" y="18935458"/>
                </a:lnTo>
                <a:lnTo>
                  <a:pt x="1555615" y="18935458"/>
                </a:lnTo>
                <a:cubicBezTo>
                  <a:pt x="1073705" y="17983674"/>
                  <a:pt x="943014" y="16903588"/>
                  <a:pt x="1122332" y="15751614"/>
                </a:cubicBezTo>
                <a:close/>
                <a:moveTo>
                  <a:pt x="4561261" y="9487658"/>
                </a:moveTo>
                <a:lnTo>
                  <a:pt x="4104364" y="10007280"/>
                </a:lnTo>
                <a:cubicBezTo>
                  <a:pt x="2601700" y="11776678"/>
                  <a:pt x="1599543" y="13580306"/>
                  <a:pt x="1218043" y="15253676"/>
                </a:cubicBezTo>
                <a:lnTo>
                  <a:pt x="1169426" y="15506608"/>
                </a:lnTo>
                <a:lnTo>
                  <a:pt x="1106325" y="15453016"/>
                </a:lnTo>
                <a:cubicBezTo>
                  <a:pt x="404279" y="14823904"/>
                  <a:pt x="0" y="14085386"/>
                  <a:pt x="0" y="13295454"/>
                </a:cubicBezTo>
                <a:cubicBezTo>
                  <a:pt x="0" y="11643778"/>
                  <a:pt x="1767468" y="10216876"/>
                  <a:pt x="4328747" y="9544894"/>
                </a:cubicBezTo>
                <a:close/>
                <a:moveTo>
                  <a:pt x="7641771" y="9134586"/>
                </a:moveTo>
                <a:cubicBezTo>
                  <a:pt x="7773659" y="9134586"/>
                  <a:pt x="7904767" y="9136406"/>
                  <a:pt x="8035015" y="9140000"/>
                </a:cubicBezTo>
                <a:lnTo>
                  <a:pt x="8053833" y="9140780"/>
                </a:lnTo>
                <a:lnTo>
                  <a:pt x="7740205" y="9325594"/>
                </a:lnTo>
                <a:cubicBezTo>
                  <a:pt x="4769535" y="11128074"/>
                  <a:pt x="2594997" y="13389176"/>
                  <a:pt x="1688878" y="15469508"/>
                </a:cubicBezTo>
                <a:lnTo>
                  <a:pt x="1552089" y="15808484"/>
                </a:lnTo>
                <a:lnTo>
                  <a:pt x="1518149" y="15784968"/>
                </a:lnTo>
                <a:lnTo>
                  <a:pt x="1332961" y="15643172"/>
                </a:lnTo>
                <a:lnTo>
                  <a:pt x="1368330" y="15503666"/>
                </a:lnTo>
                <a:cubicBezTo>
                  <a:pt x="1926373" y="13560666"/>
                  <a:pt x="3444044" y="11429204"/>
                  <a:pt x="5664094" y="9457556"/>
                </a:cubicBezTo>
                <a:lnTo>
                  <a:pt x="5912768" y="9242862"/>
                </a:lnTo>
                <a:lnTo>
                  <a:pt x="6101687" y="9219120"/>
                </a:lnTo>
                <a:cubicBezTo>
                  <a:pt x="6599148" y="9163694"/>
                  <a:pt x="7114216" y="9134586"/>
                  <a:pt x="7641771" y="9134586"/>
                </a:cubicBezTo>
                <a:close/>
                <a:moveTo>
                  <a:pt x="17399163" y="6279146"/>
                </a:moveTo>
                <a:cubicBezTo>
                  <a:pt x="19754551" y="6272596"/>
                  <a:pt x="21576077" y="6988812"/>
                  <a:pt x="22305451" y="8429344"/>
                </a:cubicBezTo>
                <a:cubicBezTo>
                  <a:pt x="23764203" y="11310410"/>
                  <a:pt x="20301949" y="15997744"/>
                  <a:pt x="14572297" y="18898796"/>
                </a:cubicBezTo>
                <a:cubicBezTo>
                  <a:pt x="8842644" y="21799850"/>
                  <a:pt x="3015292" y="21816054"/>
                  <a:pt x="1556543" y="18934990"/>
                </a:cubicBezTo>
                <a:cubicBezTo>
                  <a:pt x="1100684" y="18034656"/>
                  <a:pt x="1125391" y="16957930"/>
                  <a:pt x="1549683" y="15814446"/>
                </a:cubicBezTo>
                <a:lnTo>
                  <a:pt x="1552089" y="15808484"/>
                </a:lnTo>
                <a:lnTo>
                  <a:pt x="1745009" y="15942152"/>
                </a:lnTo>
                <a:cubicBezTo>
                  <a:pt x="3146622" y="16866894"/>
                  <a:pt x="5267777" y="17456322"/>
                  <a:pt x="7641771" y="17456322"/>
                </a:cubicBezTo>
                <a:cubicBezTo>
                  <a:pt x="11862205" y="17456322"/>
                  <a:pt x="15283541" y="15593438"/>
                  <a:pt x="15283541" y="13295454"/>
                </a:cubicBezTo>
                <a:cubicBezTo>
                  <a:pt x="15283541" y="11141094"/>
                  <a:pt x="12276507" y="9369146"/>
                  <a:pt x="8423097" y="9156068"/>
                </a:cubicBezTo>
                <a:lnTo>
                  <a:pt x="8053833" y="9140780"/>
                </a:lnTo>
                <a:lnTo>
                  <a:pt x="8242608" y="9029538"/>
                </a:lnTo>
                <a:cubicBezTo>
                  <a:pt x="8582349" y="8835144"/>
                  <a:pt x="8931595" y="8646850"/>
                  <a:pt x="9289699" y="8465534"/>
                </a:cubicBezTo>
                <a:cubicBezTo>
                  <a:pt x="12154525" y="7015008"/>
                  <a:pt x="15043776" y="6285694"/>
                  <a:pt x="17399163" y="6279146"/>
                </a:cubicBezTo>
                <a:close/>
                <a:moveTo>
                  <a:pt x="25130583" y="55"/>
                </a:moveTo>
                <a:cubicBezTo>
                  <a:pt x="28650535" y="8988"/>
                  <a:pt x="31378423" y="1102266"/>
                  <a:pt x="32479931" y="3277772"/>
                </a:cubicBezTo>
                <a:cubicBezTo>
                  <a:pt x="34682947" y="7628784"/>
                  <a:pt x="29546203" y="14661068"/>
                  <a:pt x="21006687" y="18984820"/>
                </a:cubicBezTo>
                <a:cubicBezTo>
                  <a:pt x="12863293" y="23108002"/>
                  <a:pt x="4566190" y="23279166"/>
                  <a:pt x="1903515" y="19513000"/>
                </a:cubicBezTo>
                <a:lnTo>
                  <a:pt x="1765387" y="19296068"/>
                </a:lnTo>
                <a:lnTo>
                  <a:pt x="1960299" y="19570688"/>
                </a:lnTo>
                <a:cubicBezTo>
                  <a:pt x="4325692" y="22587630"/>
                  <a:pt x="11282272" y="22356170"/>
                  <a:pt x="18129283" y="18889374"/>
                </a:cubicBezTo>
                <a:cubicBezTo>
                  <a:pt x="25425159" y="15195306"/>
                  <a:pt x="29833835" y="9226666"/>
                  <a:pt x="27976331" y="5558048"/>
                </a:cubicBezTo>
                <a:cubicBezTo>
                  <a:pt x="26118823" y="1889431"/>
                  <a:pt x="18698539" y="1910064"/>
                  <a:pt x="11402662" y="5604134"/>
                </a:cubicBezTo>
                <a:cubicBezTo>
                  <a:pt x="9414821" y="6610624"/>
                  <a:pt x="7641310" y="7785966"/>
                  <a:pt x="6150475" y="9037634"/>
                </a:cubicBezTo>
                <a:lnTo>
                  <a:pt x="5912768" y="9242862"/>
                </a:lnTo>
                <a:lnTo>
                  <a:pt x="5731973" y="9265582"/>
                </a:lnTo>
                <a:cubicBezTo>
                  <a:pt x="5365720" y="9316890"/>
                  <a:pt x="5010092" y="9382612"/>
                  <a:pt x="4667248" y="9461568"/>
                </a:cubicBezTo>
                <a:lnTo>
                  <a:pt x="4561261" y="9487658"/>
                </a:lnTo>
                <a:lnTo>
                  <a:pt x="4570059" y="9477652"/>
                </a:lnTo>
                <a:cubicBezTo>
                  <a:pt x="6652093" y="7188472"/>
                  <a:pt x="9559681" y="4984934"/>
                  <a:pt x="13028857" y="3228410"/>
                </a:cubicBezTo>
                <a:cubicBezTo>
                  <a:pt x="17298615" y="1066534"/>
                  <a:pt x="21610631" y="-8878"/>
                  <a:pt x="25130583" y="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3"/>
          </a:p>
        </p:txBody>
      </p:sp>
      <p:sp>
        <p:nvSpPr>
          <p:cNvPr id="11" name="Freeform 10"/>
          <p:cNvSpPr/>
          <p:nvPr userDrawn="1"/>
        </p:nvSpPr>
        <p:spPr>
          <a:xfrm rot="20569390">
            <a:off x="-4368037" y="15391096"/>
            <a:ext cx="27116316" cy="10047664"/>
          </a:xfrm>
          <a:custGeom>
            <a:avLst/>
            <a:gdLst>
              <a:gd name="connsiteX0" fmla="*/ 1728403 w 32990036"/>
              <a:gd name="connsiteY0" fmla="*/ 19237984 h 22213227"/>
              <a:gd name="connsiteX1" fmla="*/ 1765387 w 32990036"/>
              <a:gd name="connsiteY1" fmla="*/ 19296068 h 22213227"/>
              <a:gd name="connsiteX2" fmla="*/ 1745880 w 32990036"/>
              <a:gd name="connsiteY2" fmla="*/ 19268584 h 22213227"/>
              <a:gd name="connsiteX3" fmla="*/ 1555615 w 32990036"/>
              <a:gd name="connsiteY3" fmla="*/ 18935458 h 22213227"/>
              <a:gd name="connsiteX4" fmla="*/ 1728403 w 32990036"/>
              <a:gd name="connsiteY4" fmla="*/ 19237984 h 22213227"/>
              <a:gd name="connsiteX5" fmla="*/ 1663621 w 32990036"/>
              <a:gd name="connsiteY5" fmla="*/ 19136242 h 22213227"/>
              <a:gd name="connsiteX6" fmla="*/ 1169426 w 32990036"/>
              <a:gd name="connsiteY6" fmla="*/ 15506608 h 22213227"/>
              <a:gd name="connsiteX7" fmla="*/ 1305094 w 32990036"/>
              <a:gd name="connsiteY7" fmla="*/ 15621834 h 22213227"/>
              <a:gd name="connsiteX8" fmla="*/ 1332961 w 32990036"/>
              <a:gd name="connsiteY8" fmla="*/ 15643172 h 22213227"/>
              <a:gd name="connsiteX9" fmla="*/ 1263532 w 32990036"/>
              <a:gd name="connsiteY9" fmla="*/ 15917012 h 22213227"/>
              <a:gd name="connsiteX10" fmla="*/ 1399730 w 32990036"/>
              <a:gd name="connsiteY10" fmla="*/ 18584928 h 22213227"/>
              <a:gd name="connsiteX11" fmla="*/ 1555615 w 32990036"/>
              <a:gd name="connsiteY11" fmla="*/ 18935458 h 22213227"/>
              <a:gd name="connsiteX12" fmla="*/ 1555615 w 32990036"/>
              <a:gd name="connsiteY12" fmla="*/ 18935458 h 22213227"/>
              <a:gd name="connsiteX13" fmla="*/ 1122332 w 32990036"/>
              <a:gd name="connsiteY13" fmla="*/ 15751614 h 22213227"/>
              <a:gd name="connsiteX14" fmla="*/ 4561261 w 32990036"/>
              <a:gd name="connsiteY14" fmla="*/ 9487658 h 22213227"/>
              <a:gd name="connsiteX15" fmla="*/ 4104364 w 32990036"/>
              <a:gd name="connsiteY15" fmla="*/ 10007280 h 22213227"/>
              <a:gd name="connsiteX16" fmla="*/ 1218043 w 32990036"/>
              <a:gd name="connsiteY16" fmla="*/ 15253676 h 22213227"/>
              <a:gd name="connsiteX17" fmla="*/ 1169426 w 32990036"/>
              <a:gd name="connsiteY17" fmla="*/ 15506608 h 22213227"/>
              <a:gd name="connsiteX18" fmla="*/ 1106325 w 32990036"/>
              <a:gd name="connsiteY18" fmla="*/ 15453016 h 22213227"/>
              <a:gd name="connsiteX19" fmla="*/ 0 w 32990036"/>
              <a:gd name="connsiteY19" fmla="*/ 13295454 h 22213227"/>
              <a:gd name="connsiteX20" fmla="*/ 4328747 w 32990036"/>
              <a:gd name="connsiteY20" fmla="*/ 9544894 h 22213227"/>
              <a:gd name="connsiteX21" fmla="*/ 7641771 w 32990036"/>
              <a:gd name="connsiteY21" fmla="*/ 9134586 h 22213227"/>
              <a:gd name="connsiteX22" fmla="*/ 8035015 w 32990036"/>
              <a:gd name="connsiteY22" fmla="*/ 9140000 h 22213227"/>
              <a:gd name="connsiteX23" fmla="*/ 8053833 w 32990036"/>
              <a:gd name="connsiteY23" fmla="*/ 9140780 h 22213227"/>
              <a:gd name="connsiteX24" fmla="*/ 7740205 w 32990036"/>
              <a:gd name="connsiteY24" fmla="*/ 9325594 h 22213227"/>
              <a:gd name="connsiteX25" fmla="*/ 1688878 w 32990036"/>
              <a:gd name="connsiteY25" fmla="*/ 15469508 h 22213227"/>
              <a:gd name="connsiteX26" fmla="*/ 1552089 w 32990036"/>
              <a:gd name="connsiteY26" fmla="*/ 15808484 h 22213227"/>
              <a:gd name="connsiteX27" fmla="*/ 1518149 w 32990036"/>
              <a:gd name="connsiteY27" fmla="*/ 15784968 h 22213227"/>
              <a:gd name="connsiteX28" fmla="*/ 1332961 w 32990036"/>
              <a:gd name="connsiteY28" fmla="*/ 15643172 h 22213227"/>
              <a:gd name="connsiteX29" fmla="*/ 1368330 w 32990036"/>
              <a:gd name="connsiteY29" fmla="*/ 15503666 h 22213227"/>
              <a:gd name="connsiteX30" fmla="*/ 5664094 w 32990036"/>
              <a:gd name="connsiteY30" fmla="*/ 9457556 h 22213227"/>
              <a:gd name="connsiteX31" fmla="*/ 5912768 w 32990036"/>
              <a:gd name="connsiteY31" fmla="*/ 9242862 h 22213227"/>
              <a:gd name="connsiteX32" fmla="*/ 6101687 w 32990036"/>
              <a:gd name="connsiteY32" fmla="*/ 9219120 h 22213227"/>
              <a:gd name="connsiteX33" fmla="*/ 7641771 w 32990036"/>
              <a:gd name="connsiteY33" fmla="*/ 9134586 h 22213227"/>
              <a:gd name="connsiteX34" fmla="*/ 17399163 w 32990036"/>
              <a:gd name="connsiteY34" fmla="*/ 6279146 h 22213227"/>
              <a:gd name="connsiteX35" fmla="*/ 22305451 w 32990036"/>
              <a:gd name="connsiteY35" fmla="*/ 8429344 h 22213227"/>
              <a:gd name="connsiteX36" fmla="*/ 14572297 w 32990036"/>
              <a:gd name="connsiteY36" fmla="*/ 18898796 h 22213227"/>
              <a:gd name="connsiteX37" fmla="*/ 1556543 w 32990036"/>
              <a:gd name="connsiteY37" fmla="*/ 18934990 h 22213227"/>
              <a:gd name="connsiteX38" fmla="*/ 1549683 w 32990036"/>
              <a:gd name="connsiteY38" fmla="*/ 15814446 h 22213227"/>
              <a:gd name="connsiteX39" fmla="*/ 1552089 w 32990036"/>
              <a:gd name="connsiteY39" fmla="*/ 15808484 h 22213227"/>
              <a:gd name="connsiteX40" fmla="*/ 1745009 w 32990036"/>
              <a:gd name="connsiteY40" fmla="*/ 15942152 h 22213227"/>
              <a:gd name="connsiteX41" fmla="*/ 7641771 w 32990036"/>
              <a:gd name="connsiteY41" fmla="*/ 17456322 h 22213227"/>
              <a:gd name="connsiteX42" fmla="*/ 15283541 w 32990036"/>
              <a:gd name="connsiteY42" fmla="*/ 13295454 h 22213227"/>
              <a:gd name="connsiteX43" fmla="*/ 8423097 w 32990036"/>
              <a:gd name="connsiteY43" fmla="*/ 9156068 h 22213227"/>
              <a:gd name="connsiteX44" fmla="*/ 8053833 w 32990036"/>
              <a:gd name="connsiteY44" fmla="*/ 9140780 h 22213227"/>
              <a:gd name="connsiteX45" fmla="*/ 8242608 w 32990036"/>
              <a:gd name="connsiteY45" fmla="*/ 9029538 h 22213227"/>
              <a:gd name="connsiteX46" fmla="*/ 9289699 w 32990036"/>
              <a:gd name="connsiteY46" fmla="*/ 8465534 h 22213227"/>
              <a:gd name="connsiteX47" fmla="*/ 17399163 w 32990036"/>
              <a:gd name="connsiteY47" fmla="*/ 6279146 h 22213227"/>
              <a:gd name="connsiteX48" fmla="*/ 25130583 w 32990036"/>
              <a:gd name="connsiteY48" fmla="*/ 55 h 22213227"/>
              <a:gd name="connsiteX49" fmla="*/ 32479931 w 32990036"/>
              <a:gd name="connsiteY49" fmla="*/ 3277772 h 22213227"/>
              <a:gd name="connsiteX50" fmla="*/ 21006687 w 32990036"/>
              <a:gd name="connsiteY50" fmla="*/ 18984820 h 22213227"/>
              <a:gd name="connsiteX51" fmla="*/ 1903515 w 32990036"/>
              <a:gd name="connsiteY51" fmla="*/ 19513000 h 22213227"/>
              <a:gd name="connsiteX52" fmla="*/ 1765387 w 32990036"/>
              <a:gd name="connsiteY52" fmla="*/ 19296068 h 22213227"/>
              <a:gd name="connsiteX53" fmla="*/ 1960299 w 32990036"/>
              <a:gd name="connsiteY53" fmla="*/ 19570688 h 22213227"/>
              <a:gd name="connsiteX54" fmla="*/ 18129283 w 32990036"/>
              <a:gd name="connsiteY54" fmla="*/ 18889374 h 22213227"/>
              <a:gd name="connsiteX55" fmla="*/ 27976331 w 32990036"/>
              <a:gd name="connsiteY55" fmla="*/ 5558048 h 22213227"/>
              <a:gd name="connsiteX56" fmla="*/ 11402662 w 32990036"/>
              <a:gd name="connsiteY56" fmla="*/ 5604134 h 22213227"/>
              <a:gd name="connsiteX57" fmla="*/ 6150475 w 32990036"/>
              <a:gd name="connsiteY57" fmla="*/ 9037634 h 22213227"/>
              <a:gd name="connsiteX58" fmla="*/ 5912768 w 32990036"/>
              <a:gd name="connsiteY58" fmla="*/ 9242862 h 22213227"/>
              <a:gd name="connsiteX59" fmla="*/ 5731973 w 32990036"/>
              <a:gd name="connsiteY59" fmla="*/ 9265582 h 22213227"/>
              <a:gd name="connsiteX60" fmla="*/ 4667248 w 32990036"/>
              <a:gd name="connsiteY60" fmla="*/ 9461568 h 22213227"/>
              <a:gd name="connsiteX61" fmla="*/ 4561261 w 32990036"/>
              <a:gd name="connsiteY61" fmla="*/ 9487658 h 22213227"/>
              <a:gd name="connsiteX62" fmla="*/ 4570059 w 32990036"/>
              <a:gd name="connsiteY62" fmla="*/ 9477652 h 22213227"/>
              <a:gd name="connsiteX63" fmla="*/ 13028857 w 32990036"/>
              <a:gd name="connsiteY63" fmla="*/ 3228410 h 22213227"/>
              <a:gd name="connsiteX64" fmla="*/ 25130583 w 32990036"/>
              <a:gd name="connsiteY64" fmla="*/ 55 h 222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2990036" h="22213227">
                <a:moveTo>
                  <a:pt x="1728403" y="19237984"/>
                </a:moveTo>
                <a:lnTo>
                  <a:pt x="1765387" y="19296068"/>
                </a:lnTo>
                <a:lnTo>
                  <a:pt x="1745880" y="19268584"/>
                </a:lnTo>
                <a:close/>
                <a:moveTo>
                  <a:pt x="1555615" y="18935458"/>
                </a:moveTo>
                <a:lnTo>
                  <a:pt x="1728403" y="19237984"/>
                </a:lnTo>
                <a:lnTo>
                  <a:pt x="1663621" y="19136242"/>
                </a:lnTo>
                <a:close/>
                <a:moveTo>
                  <a:pt x="1169426" y="15506608"/>
                </a:moveTo>
                <a:lnTo>
                  <a:pt x="1305094" y="15621834"/>
                </a:lnTo>
                <a:lnTo>
                  <a:pt x="1332961" y="15643172"/>
                </a:lnTo>
                <a:lnTo>
                  <a:pt x="1263532" y="15917012"/>
                </a:lnTo>
                <a:cubicBezTo>
                  <a:pt x="1053712" y="16874164"/>
                  <a:pt x="1088392" y="17777980"/>
                  <a:pt x="1399730" y="18584928"/>
                </a:cubicBezTo>
                <a:lnTo>
                  <a:pt x="1555615" y="18935458"/>
                </a:lnTo>
                <a:lnTo>
                  <a:pt x="1555615" y="18935458"/>
                </a:lnTo>
                <a:cubicBezTo>
                  <a:pt x="1073705" y="17983674"/>
                  <a:pt x="943014" y="16903588"/>
                  <a:pt x="1122332" y="15751614"/>
                </a:cubicBezTo>
                <a:close/>
                <a:moveTo>
                  <a:pt x="4561261" y="9487658"/>
                </a:moveTo>
                <a:lnTo>
                  <a:pt x="4104364" y="10007280"/>
                </a:lnTo>
                <a:cubicBezTo>
                  <a:pt x="2601700" y="11776678"/>
                  <a:pt x="1599543" y="13580306"/>
                  <a:pt x="1218043" y="15253676"/>
                </a:cubicBezTo>
                <a:lnTo>
                  <a:pt x="1169426" y="15506608"/>
                </a:lnTo>
                <a:lnTo>
                  <a:pt x="1106325" y="15453016"/>
                </a:lnTo>
                <a:cubicBezTo>
                  <a:pt x="404279" y="14823904"/>
                  <a:pt x="0" y="14085386"/>
                  <a:pt x="0" y="13295454"/>
                </a:cubicBezTo>
                <a:cubicBezTo>
                  <a:pt x="0" y="11643778"/>
                  <a:pt x="1767468" y="10216876"/>
                  <a:pt x="4328747" y="9544894"/>
                </a:cubicBezTo>
                <a:close/>
                <a:moveTo>
                  <a:pt x="7641771" y="9134586"/>
                </a:moveTo>
                <a:cubicBezTo>
                  <a:pt x="7773659" y="9134586"/>
                  <a:pt x="7904767" y="9136406"/>
                  <a:pt x="8035015" y="9140000"/>
                </a:cubicBezTo>
                <a:lnTo>
                  <a:pt x="8053833" y="9140780"/>
                </a:lnTo>
                <a:lnTo>
                  <a:pt x="7740205" y="9325594"/>
                </a:lnTo>
                <a:cubicBezTo>
                  <a:pt x="4769535" y="11128074"/>
                  <a:pt x="2594997" y="13389176"/>
                  <a:pt x="1688878" y="15469508"/>
                </a:cubicBezTo>
                <a:lnTo>
                  <a:pt x="1552089" y="15808484"/>
                </a:lnTo>
                <a:lnTo>
                  <a:pt x="1518149" y="15784968"/>
                </a:lnTo>
                <a:lnTo>
                  <a:pt x="1332961" y="15643172"/>
                </a:lnTo>
                <a:lnTo>
                  <a:pt x="1368330" y="15503666"/>
                </a:lnTo>
                <a:cubicBezTo>
                  <a:pt x="1926373" y="13560666"/>
                  <a:pt x="3444044" y="11429204"/>
                  <a:pt x="5664094" y="9457556"/>
                </a:cubicBezTo>
                <a:lnTo>
                  <a:pt x="5912768" y="9242862"/>
                </a:lnTo>
                <a:lnTo>
                  <a:pt x="6101687" y="9219120"/>
                </a:lnTo>
                <a:cubicBezTo>
                  <a:pt x="6599148" y="9163694"/>
                  <a:pt x="7114216" y="9134586"/>
                  <a:pt x="7641771" y="9134586"/>
                </a:cubicBezTo>
                <a:close/>
                <a:moveTo>
                  <a:pt x="17399163" y="6279146"/>
                </a:moveTo>
                <a:cubicBezTo>
                  <a:pt x="19754551" y="6272596"/>
                  <a:pt x="21576077" y="6988812"/>
                  <a:pt x="22305451" y="8429344"/>
                </a:cubicBezTo>
                <a:cubicBezTo>
                  <a:pt x="23764203" y="11310410"/>
                  <a:pt x="20301949" y="15997744"/>
                  <a:pt x="14572297" y="18898796"/>
                </a:cubicBezTo>
                <a:cubicBezTo>
                  <a:pt x="8842644" y="21799850"/>
                  <a:pt x="3015292" y="21816054"/>
                  <a:pt x="1556543" y="18934990"/>
                </a:cubicBezTo>
                <a:cubicBezTo>
                  <a:pt x="1100684" y="18034656"/>
                  <a:pt x="1125391" y="16957930"/>
                  <a:pt x="1549683" y="15814446"/>
                </a:cubicBezTo>
                <a:lnTo>
                  <a:pt x="1552089" y="15808484"/>
                </a:lnTo>
                <a:lnTo>
                  <a:pt x="1745009" y="15942152"/>
                </a:lnTo>
                <a:cubicBezTo>
                  <a:pt x="3146622" y="16866894"/>
                  <a:pt x="5267777" y="17456322"/>
                  <a:pt x="7641771" y="17456322"/>
                </a:cubicBezTo>
                <a:cubicBezTo>
                  <a:pt x="11862205" y="17456322"/>
                  <a:pt x="15283541" y="15593438"/>
                  <a:pt x="15283541" y="13295454"/>
                </a:cubicBezTo>
                <a:cubicBezTo>
                  <a:pt x="15283541" y="11141094"/>
                  <a:pt x="12276507" y="9369146"/>
                  <a:pt x="8423097" y="9156068"/>
                </a:cubicBezTo>
                <a:lnTo>
                  <a:pt x="8053833" y="9140780"/>
                </a:lnTo>
                <a:lnTo>
                  <a:pt x="8242608" y="9029538"/>
                </a:lnTo>
                <a:cubicBezTo>
                  <a:pt x="8582349" y="8835144"/>
                  <a:pt x="8931595" y="8646850"/>
                  <a:pt x="9289699" y="8465534"/>
                </a:cubicBezTo>
                <a:cubicBezTo>
                  <a:pt x="12154525" y="7015008"/>
                  <a:pt x="15043776" y="6285694"/>
                  <a:pt x="17399163" y="6279146"/>
                </a:cubicBezTo>
                <a:close/>
                <a:moveTo>
                  <a:pt x="25130583" y="55"/>
                </a:moveTo>
                <a:cubicBezTo>
                  <a:pt x="28650535" y="8988"/>
                  <a:pt x="31378423" y="1102266"/>
                  <a:pt x="32479931" y="3277772"/>
                </a:cubicBezTo>
                <a:cubicBezTo>
                  <a:pt x="34682947" y="7628784"/>
                  <a:pt x="29546203" y="14661068"/>
                  <a:pt x="21006687" y="18984820"/>
                </a:cubicBezTo>
                <a:cubicBezTo>
                  <a:pt x="12863293" y="23108002"/>
                  <a:pt x="4566190" y="23279166"/>
                  <a:pt x="1903515" y="19513000"/>
                </a:cubicBezTo>
                <a:lnTo>
                  <a:pt x="1765387" y="19296068"/>
                </a:lnTo>
                <a:lnTo>
                  <a:pt x="1960299" y="19570688"/>
                </a:lnTo>
                <a:cubicBezTo>
                  <a:pt x="4325692" y="22587630"/>
                  <a:pt x="11282272" y="22356170"/>
                  <a:pt x="18129283" y="18889374"/>
                </a:cubicBezTo>
                <a:cubicBezTo>
                  <a:pt x="25425159" y="15195306"/>
                  <a:pt x="29833835" y="9226666"/>
                  <a:pt x="27976331" y="5558048"/>
                </a:cubicBezTo>
                <a:cubicBezTo>
                  <a:pt x="26118823" y="1889431"/>
                  <a:pt x="18698539" y="1910064"/>
                  <a:pt x="11402662" y="5604134"/>
                </a:cubicBezTo>
                <a:cubicBezTo>
                  <a:pt x="9414821" y="6610624"/>
                  <a:pt x="7641310" y="7785966"/>
                  <a:pt x="6150475" y="9037634"/>
                </a:cubicBezTo>
                <a:lnTo>
                  <a:pt x="5912768" y="9242862"/>
                </a:lnTo>
                <a:lnTo>
                  <a:pt x="5731973" y="9265582"/>
                </a:lnTo>
                <a:cubicBezTo>
                  <a:pt x="5365720" y="9316890"/>
                  <a:pt x="5010092" y="9382612"/>
                  <a:pt x="4667248" y="9461568"/>
                </a:cubicBezTo>
                <a:lnTo>
                  <a:pt x="4561261" y="9487658"/>
                </a:lnTo>
                <a:lnTo>
                  <a:pt x="4570059" y="9477652"/>
                </a:lnTo>
                <a:cubicBezTo>
                  <a:pt x="6652093" y="7188472"/>
                  <a:pt x="9559681" y="4984934"/>
                  <a:pt x="13028857" y="3228410"/>
                </a:cubicBezTo>
                <a:cubicBezTo>
                  <a:pt x="17298615" y="1066534"/>
                  <a:pt x="21610631" y="-8878"/>
                  <a:pt x="25130583" y="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3"/>
          </a:p>
        </p:txBody>
      </p:sp>
      <p:sp>
        <p:nvSpPr>
          <p:cNvPr id="12" name="Freeform 11"/>
          <p:cNvSpPr/>
          <p:nvPr userDrawn="1"/>
        </p:nvSpPr>
        <p:spPr>
          <a:xfrm rot="20569390">
            <a:off x="-4224925" y="8240853"/>
            <a:ext cx="27116316" cy="10047664"/>
          </a:xfrm>
          <a:custGeom>
            <a:avLst/>
            <a:gdLst>
              <a:gd name="connsiteX0" fmla="*/ 1728403 w 32990036"/>
              <a:gd name="connsiteY0" fmla="*/ 19237984 h 22213227"/>
              <a:gd name="connsiteX1" fmla="*/ 1765387 w 32990036"/>
              <a:gd name="connsiteY1" fmla="*/ 19296068 h 22213227"/>
              <a:gd name="connsiteX2" fmla="*/ 1745880 w 32990036"/>
              <a:gd name="connsiteY2" fmla="*/ 19268584 h 22213227"/>
              <a:gd name="connsiteX3" fmla="*/ 1555615 w 32990036"/>
              <a:gd name="connsiteY3" fmla="*/ 18935458 h 22213227"/>
              <a:gd name="connsiteX4" fmla="*/ 1728403 w 32990036"/>
              <a:gd name="connsiteY4" fmla="*/ 19237984 h 22213227"/>
              <a:gd name="connsiteX5" fmla="*/ 1663621 w 32990036"/>
              <a:gd name="connsiteY5" fmla="*/ 19136242 h 22213227"/>
              <a:gd name="connsiteX6" fmla="*/ 1169426 w 32990036"/>
              <a:gd name="connsiteY6" fmla="*/ 15506608 h 22213227"/>
              <a:gd name="connsiteX7" fmla="*/ 1305094 w 32990036"/>
              <a:gd name="connsiteY7" fmla="*/ 15621834 h 22213227"/>
              <a:gd name="connsiteX8" fmla="*/ 1332961 w 32990036"/>
              <a:gd name="connsiteY8" fmla="*/ 15643172 h 22213227"/>
              <a:gd name="connsiteX9" fmla="*/ 1263532 w 32990036"/>
              <a:gd name="connsiteY9" fmla="*/ 15917012 h 22213227"/>
              <a:gd name="connsiteX10" fmla="*/ 1399730 w 32990036"/>
              <a:gd name="connsiteY10" fmla="*/ 18584928 h 22213227"/>
              <a:gd name="connsiteX11" fmla="*/ 1555615 w 32990036"/>
              <a:gd name="connsiteY11" fmla="*/ 18935458 h 22213227"/>
              <a:gd name="connsiteX12" fmla="*/ 1555615 w 32990036"/>
              <a:gd name="connsiteY12" fmla="*/ 18935458 h 22213227"/>
              <a:gd name="connsiteX13" fmla="*/ 1122332 w 32990036"/>
              <a:gd name="connsiteY13" fmla="*/ 15751614 h 22213227"/>
              <a:gd name="connsiteX14" fmla="*/ 4561261 w 32990036"/>
              <a:gd name="connsiteY14" fmla="*/ 9487658 h 22213227"/>
              <a:gd name="connsiteX15" fmla="*/ 4104364 w 32990036"/>
              <a:gd name="connsiteY15" fmla="*/ 10007280 h 22213227"/>
              <a:gd name="connsiteX16" fmla="*/ 1218043 w 32990036"/>
              <a:gd name="connsiteY16" fmla="*/ 15253676 h 22213227"/>
              <a:gd name="connsiteX17" fmla="*/ 1169426 w 32990036"/>
              <a:gd name="connsiteY17" fmla="*/ 15506608 h 22213227"/>
              <a:gd name="connsiteX18" fmla="*/ 1106325 w 32990036"/>
              <a:gd name="connsiteY18" fmla="*/ 15453016 h 22213227"/>
              <a:gd name="connsiteX19" fmla="*/ 0 w 32990036"/>
              <a:gd name="connsiteY19" fmla="*/ 13295454 h 22213227"/>
              <a:gd name="connsiteX20" fmla="*/ 4328747 w 32990036"/>
              <a:gd name="connsiteY20" fmla="*/ 9544894 h 22213227"/>
              <a:gd name="connsiteX21" fmla="*/ 7641771 w 32990036"/>
              <a:gd name="connsiteY21" fmla="*/ 9134586 h 22213227"/>
              <a:gd name="connsiteX22" fmla="*/ 8035015 w 32990036"/>
              <a:gd name="connsiteY22" fmla="*/ 9140000 h 22213227"/>
              <a:gd name="connsiteX23" fmla="*/ 8053833 w 32990036"/>
              <a:gd name="connsiteY23" fmla="*/ 9140780 h 22213227"/>
              <a:gd name="connsiteX24" fmla="*/ 7740205 w 32990036"/>
              <a:gd name="connsiteY24" fmla="*/ 9325594 h 22213227"/>
              <a:gd name="connsiteX25" fmla="*/ 1688878 w 32990036"/>
              <a:gd name="connsiteY25" fmla="*/ 15469508 h 22213227"/>
              <a:gd name="connsiteX26" fmla="*/ 1552089 w 32990036"/>
              <a:gd name="connsiteY26" fmla="*/ 15808484 h 22213227"/>
              <a:gd name="connsiteX27" fmla="*/ 1518149 w 32990036"/>
              <a:gd name="connsiteY27" fmla="*/ 15784968 h 22213227"/>
              <a:gd name="connsiteX28" fmla="*/ 1332961 w 32990036"/>
              <a:gd name="connsiteY28" fmla="*/ 15643172 h 22213227"/>
              <a:gd name="connsiteX29" fmla="*/ 1368330 w 32990036"/>
              <a:gd name="connsiteY29" fmla="*/ 15503666 h 22213227"/>
              <a:gd name="connsiteX30" fmla="*/ 5664094 w 32990036"/>
              <a:gd name="connsiteY30" fmla="*/ 9457556 h 22213227"/>
              <a:gd name="connsiteX31" fmla="*/ 5912768 w 32990036"/>
              <a:gd name="connsiteY31" fmla="*/ 9242862 h 22213227"/>
              <a:gd name="connsiteX32" fmla="*/ 6101687 w 32990036"/>
              <a:gd name="connsiteY32" fmla="*/ 9219120 h 22213227"/>
              <a:gd name="connsiteX33" fmla="*/ 7641771 w 32990036"/>
              <a:gd name="connsiteY33" fmla="*/ 9134586 h 22213227"/>
              <a:gd name="connsiteX34" fmla="*/ 17399163 w 32990036"/>
              <a:gd name="connsiteY34" fmla="*/ 6279146 h 22213227"/>
              <a:gd name="connsiteX35" fmla="*/ 22305451 w 32990036"/>
              <a:gd name="connsiteY35" fmla="*/ 8429344 h 22213227"/>
              <a:gd name="connsiteX36" fmla="*/ 14572297 w 32990036"/>
              <a:gd name="connsiteY36" fmla="*/ 18898796 h 22213227"/>
              <a:gd name="connsiteX37" fmla="*/ 1556543 w 32990036"/>
              <a:gd name="connsiteY37" fmla="*/ 18934990 h 22213227"/>
              <a:gd name="connsiteX38" fmla="*/ 1549683 w 32990036"/>
              <a:gd name="connsiteY38" fmla="*/ 15814446 h 22213227"/>
              <a:gd name="connsiteX39" fmla="*/ 1552089 w 32990036"/>
              <a:gd name="connsiteY39" fmla="*/ 15808484 h 22213227"/>
              <a:gd name="connsiteX40" fmla="*/ 1745009 w 32990036"/>
              <a:gd name="connsiteY40" fmla="*/ 15942152 h 22213227"/>
              <a:gd name="connsiteX41" fmla="*/ 7641771 w 32990036"/>
              <a:gd name="connsiteY41" fmla="*/ 17456322 h 22213227"/>
              <a:gd name="connsiteX42" fmla="*/ 15283541 w 32990036"/>
              <a:gd name="connsiteY42" fmla="*/ 13295454 h 22213227"/>
              <a:gd name="connsiteX43" fmla="*/ 8423097 w 32990036"/>
              <a:gd name="connsiteY43" fmla="*/ 9156068 h 22213227"/>
              <a:gd name="connsiteX44" fmla="*/ 8053833 w 32990036"/>
              <a:gd name="connsiteY44" fmla="*/ 9140780 h 22213227"/>
              <a:gd name="connsiteX45" fmla="*/ 8242608 w 32990036"/>
              <a:gd name="connsiteY45" fmla="*/ 9029538 h 22213227"/>
              <a:gd name="connsiteX46" fmla="*/ 9289699 w 32990036"/>
              <a:gd name="connsiteY46" fmla="*/ 8465534 h 22213227"/>
              <a:gd name="connsiteX47" fmla="*/ 17399163 w 32990036"/>
              <a:gd name="connsiteY47" fmla="*/ 6279146 h 22213227"/>
              <a:gd name="connsiteX48" fmla="*/ 25130583 w 32990036"/>
              <a:gd name="connsiteY48" fmla="*/ 55 h 22213227"/>
              <a:gd name="connsiteX49" fmla="*/ 32479931 w 32990036"/>
              <a:gd name="connsiteY49" fmla="*/ 3277772 h 22213227"/>
              <a:gd name="connsiteX50" fmla="*/ 21006687 w 32990036"/>
              <a:gd name="connsiteY50" fmla="*/ 18984820 h 22213227"/>
              <a:gd name="connsiteX51" fmla="*/ 1903515 w 32990036"/>
              <a:gd name="connsiteY51" fmla="*/ 19513000 h 22213227"/>
              <a:gd name="connsiteX52" fmla="*/ 1765387 w 32990036"/>
              <a:gd name="connsiteY52" fmla="*/ 19296068 h 22213227"/>
              <a:gd name="connsiteX53" fmla="*/ 1960299 w 32990036"/>
              <a:gd name="connsiteY53" fmla="*/ 19570688 h 22213227"/>
              <a:gd name="connsiteX54" fmla="*/ 18129283 w 32990036"/>
              <a:gd name="connsiteY54" fmla="*/ 18889374 h 22213227"/>
              <a:gd name="connsiteX55" fmla="*/ 27976331 w 32990036"/>
              <a:gd name="connsiteY55" fmla="*/ 5558048 h 22213227"/>
              <a:gd name="connsiteX56" fmla="*/ 11402662 w 32990036"/>
              <a:gd name="connsiteY56" fmla="*/ 5604134 h 22213227"/>
              <a:gd name="connsiteX57" fmla="*/ 6150475 w 32990036"/>
              <a:gd name="connsiteY57" fmla="*/ 9037634 h 22213227"/>
              <a:gd name="connsiteX58" fmla="*/ 5912768 w 32990036"/>
              <a:gd name="connsiteY58" fmla="*/ 9242862 h 22213227"/>
              <a:gd name="connsiteX59" fmla="*/ 5731973 w 32990036"/>
              <a:gd name="connsiteY59" fmla="*/ 9265582 h 22213227"/>
              <a:gd name="connsiteX60" fmla="*/ 4667248 w 32990036"/>
              <a:gd name="connsiteY60" fmla="*/ 9461568 h 22213227"/>
              <a:gd name="connsiteX61" fmla="*/ 4561261 w 32990036"/>
              <a:gd name="connsiteY61" fmla="*/ 9487658 h 22213227"/>
              <a:gd name="connsiteX62" fmla="*/ 4570059 w 32990036"/>
              <a:gd name="connsiteY62" fmla="*/ 9477652 h 22213227"/>
              <a:gd name="connsiteX63" fmla="*/ 13028857 w 32990036"/>
              <a:gd name="connsiteY63" fmla="*/ 3228410 h 22213227"/>
              <a:gd name="connsiteX64" fmla="*/ 25130583 w 32990036"/>
              <a:gd name="connsiteY64" fmla="*/ 55 h 222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2990036" h="22213227">
                <a:moveTo>
                  <a:pt x="1728403" y="19237984"/>
                </a:moveTo>
                <a:lnTo>
                  <a:pt x="1765387" y="19296068"/>
                </a:lnTo>
                <a:lnTo>
                  <a:pt x="1745880" y="19268584"/>
                </a:lnTo>
                <a:close/>
                <a:moveTo>
                  <a:pt x="1555615" y="18935458"/>
                </a:moveTo>
                <a:lnTo>
                  <a:pt x="1728403" y="19237984"/>
                </a:lnTo>
                <a:lnTo>
                  <a:pt x="1663621" y="19136242"/>
                </a:lnTo>
                <a:close/>
                <a:moveTo>
                  <a:pt x="1169426" y="15506608"/>
                </a:moveTo>
                <a:lnTo>
                  <a:pt x="1305094" y="15621834"/>
                </a:lnTo>
                <a:lnTo>
                  <a:pt x="1332961" y="15643172"/>
                </a:lnTo>
                <a:lnTo>
                  <a:pt x="1263532" y="15917012"/>
                </a:lnTo>
                <a:cubicBezTo>
                  <a:pt x="1053712" y="16874164"/>
                  <a:pt x="1088392" y="17777980"/>
                  <a:pt x="1399730" y="18584928"/>
                </a:cubicBezTo>
                <a:lnTo>
                  <a:pt x="1555615" y="18935458"/>
                </a:lnTo>
                <a:lnTo>
                  <a:pt x="1555615" y="18935458"/>
                </a:lnTo>
                <a:cubicBezTo>
                  <a:pt x="1073705" y="17983674"/>
                  <a:pt x="943014" y="16903588"/>
                  <a:pt x="1122332" y="15751614"/>
                </a:cubicBezTo>
                <a:close/>
                <a:moveTo>
                  <a:pt x="4561261" y="9487658"/>
                </a:moveTo>
                <a:lnTo>
                  <a:pt x="4104364" y="10007280"/>
                </a:lnTo>
                <a:cubicBezTo>
                  <a:pt x="2601700" y="11776678"/>
                  <a:pt x="1599543" y="13580306"/>
                  <a:pt x="1218043" y="15253676"/>
                </a:cubicBezTo>
                <a:lnTo>
                  <a:pt x="1169426" y="15506608"/>
                </a:lnTo>
                <a:lnTo>
                  <a:pt x="1106325" y="15453016"/>
                </a:lnTo>
                <a:cubicBezTo>
                  <a:pt x="404279" y="14823904"/>
                  <a:pt x="0" y="14085386"/>
                  <a:pt x="0" y="13295454"/>
                </a:cubicBezTo>
                <a:cubicBezTo>
                  <a:pt x="0" y="11643778"/>
                  <a:pt x="1767468" y="10216876"/>
                  <a:pt x="4328747" y="9544894"/>
                </a:cubicBezTo>
                <a:close/>
                <a:moveTo>
                  <a:pt x="7641771" y="9134586"/>
                </a:moveTo>
                <a:cubicBezTo>
                  <a:pt x="7773659" y="9134586"/>
                  <a:pt x="7904767" y="9136406"/>
                  <a:pt x="8035015" y="9140000"/>
                </a:cubicBezTo>
                <a:lnTo>
                  <a:pt x="8053833" y="9140780"/>
                </a:lnTo>
                <a:lnTo>
                  <a:pt x="7740205" y="9325594"/>
                </a:lnTo>
                <a:cubicBezTo>
                  <a:pt x="4769535" y="11128074"/>
                  <a:pt x="2594997" y="13389176"/>
                  <a:pt x="1688878" y="15469508"/>
                </a:cubicBezTo>
                <a:lnTo>
                  <a:pt x="1552089" y="15808484"/>
                </a:lnTo>
                <a:lnTo>
                  <a:pt x="1518149" y="15784968"/>
                </a:lnTo>
                <a:lnTo>
                  <a:pt x="1332961" y="15643172"/>
                </a:lnTo>
                <a:lnTo>
                  <a:pt x="1368330" y="15503666"/>
                </a:lnTo>
                <a:cubicBezTo>
                  <a:pt x="1926373" y="13560666"/>
                  <a:pt x="3444044" y="11429204"/>
                  <a:pt x="5664094" y="9457556"/>
                </a:cubicBezTo>
                <a:lnTo>
                  <a:pt x="5912768" y="9242862"/>
                </a:lnTo>
                <a:lnTo>
                  <a:pt x="6101687" y="9219120"/>
                </a:lnTo>
                <a:cubicBezTo>
                  <a:pt x="6599148" y="9163694"/>
                  <a:pt x="7114216" y="9134586"/>
                  <a:pt x="7641771" y="9134586"/>
                </a:cubicBezTo>
                <a:close/>
                <a:moveTo>
                  <a:pt x="17399163" y="6279146"/>
                </a:moveTo>
                <a:cubicBezTo>
                  <a:pt x="19754551" y="6272596"/>
                  <a:pt x="21576077" y="6988812"/>
                  <a:pt x="22305451" y="8429344"/>
                </a:cubicBezTo>
                <a:cubicBezTo>
                  <a:pt x="23764203" y="11310410"/>
                  <a:pt x="20301949" y="15997744"/>
                  <a:pt x="14572297" y="18898796"/>
                </a:cubicBezTo>
                <a:cubicBezTo>
                  <a:pt x="8842644" y="21799850"/>
                  <a:pt x="3015292" y="21816054"/>
                  <a:pt x="1556543" y="18934990"/>
                </a:cubicBezTo>
                <a:cubicBezTo>
                  <a:pt x="1100684" y="18034656"/>
                  <a:pt x="1125391" y="16957930"/>
                  <a:pt x="1549683" y="15814446"/>
                </a:cubicBezTo>
                <a:lnTo>
                  <a:pt x="1552089" y="15808484"/>
                </a:lnTo>
                <a:lnTo>
                  <a:pt x="1745009" y="15942152"/>
                </a:lnTo>
                <a:cubicBezTo>
                  <a:pt x="3146622" y="16866894"/>
                  <a:pt x="5267777" y="17456322"/>
                  <a:pt x="7641771" y="17456322"/>
                </a:cubicBezTo>
                <a:cubicBezTo>
                  <a:pt x="11862205" y="17456322"/>
                  <a:pt x="15283541" y="15593438"/>
                  <a:pt x="15283541" y="13295454"/>
                </a:cubicBezTo>
                <a:cubicBezTo>
                  <a:pt x="15283541" y="11141094"/>
                  <a:pt x="12276507" y="9369146"/>
                  <a:pt x="8423097" y="9156068"/>
                </a:cubicBezTo>
                <a:lnTo>
                  <a:pt x="8053833" y="9140780"/>
                </a:lnTo>
                <a:lnTo>
                  <a:pt x="8242608" y="9029538"/>
                </a:lnTo>
                <a:cubicBezTo>
                  <a:pt x="8582349" y="8835144"/>
                  <a:pt x="8931595" y="8646850"/>
                  <a:pt x="9289699" y="8465534"/>
                </a:cubicBezTo>
                <a:cubicBezTo>
                  <a:pt x="12154525" y="7015008"/>
                  <a:pt x="15043776" y="6285694"/>
                  <a:pt x="17399163" y="6279146"/>
                </a:cubicBezTo>
                <a:close/>
                <a:moveTo>
                  <a:pt x="25130583" y="55"/>
                </a:moveTo>
                <a:cubicBezTo>
                  <a:pt x="28650535" y="8988"/>
                  <a:pt x="31378423" y="1102266"/>
                  <a:pt x="32479931" y="3277772"/>
                </a:cubicBezTo>
                <a:cubicBezTo>
                  <a:pt x="34682947" y="7628784"/>
                  <a:pt x="29546203" y="14661068"/>
                  <a:pt x="21006687" y="18984820"/>
                </a:cubicBezTo>
                <a:cubicBezTo>
                  <a:pt x="12863293" y="23108002"/>
                  <a:pt x="4566190" y="23279166"/>
                  <a:pt x="1903515" y="19513000"/>
                </a:cubicBezTo>
                <a:lnTo>
                  <a:pt x="1765387" y="19296068"/>
                </a:lnTo>
                <a:lnTo>
                  <a:pt x="1960299" y="19570688"/>
                </a:lnTo>
                <a:cubicBezTo>
                  <a:pt x="4325692" y="22587630"/>
                  <a:pt x="11282272" y="22356170"/>
                  <a:pt x="18129283" y="18889374"/>
                </a:cubicBezTo>
                <a:cubicBezTo>
                  <a:pt x="25425159" y="15195306"/>
                  <a:pt x="29833835" y="9226666"/>
                  <a:pt x="27976331" y="5558048"/>
                </a:cubicBezTo>
                <a:cubicBezTo>
                  <a:pt x="26118823" y="1889431"/>
                  <a:pt x="18698539" y="1910064"/>
                  <a:pt x="11402662" y="5604134"/>
                </a:cubicBezTo>
                <a:cubicBezTo>
                  <a:pt x="9414821" y="6610624"/>
                  <a:pt x="7641310" y="7785966"/>
                  <a:pt x="6150475" y="9037634"/>
                </a:cubicBezTo>
                <a:lnTo>
                  <a:pt x="5912768" y="9242862"/>
                </a:lnTo>
                <a:lnTo>
                  <a:pt x="5731973" y="9265582"/>
                </a:lnTo>
                <a:cubicBezTo>
                  <a:pt x="5365720" y="9316890"/>
                  <a:pt x="5010092" y="9382612"/>
                  <a:pt x="4667248" y="9461568"/>
                </a:cubicBezTo>
                <a:lnTo>
                  <a:pt x="4561261" y="9487658"/>
                </a:lnTo>
                <a:lnTo>
                  <a:pt x="4570059" y="9477652"/>
                </a:lnTo>
                <a:cubicBezTo>
                  <a:pt x="6652093" y="7188472"/>
                  <a:pt x="9559681" y="4984934"/>
                  <a:pt x="13028857" y="3228410"/>
                </a:cubicBezTo>
                <a:cubicBezTo>
                  <a:pt x="17298615" y="1066534"/>
                  <a:pt x="21610631" y="-8878"/>
                  <a:pt x="25130583" y="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3"/>
          </a:p>
        </p:txBody>
      </p:sp>
      <p:sp>
        <p:nvSpPr>
          <p:cNvPr id="13" name="Freeform 12"/>
          <p:cNvSpPr/>
          <p:nvPr userDrawn="1"/>
        </p:nvSpPr>
        <p:spPr>
          <a:xfrm rot="20569390">
            <a:off x="-3959407" y="29015717"/>
            <a:ext cx="27116316" cy="10047664"/>
          </a:xfrm>
          <a:custGeom>
            <a:avLst/>
            <a:gdLst>
              <a:gd name="connsiteX0" fmla="*/ 1728403 w 32990036"/>
              <a:gd name="connsiteY0" fmla="*/ 19237984 h 22213227"/>
              <a:gd name="connsiteX1" fmla="*/ 1765387 w 32990036"/>
              <a:gd name="connsiteY1" fmla="*/ 19296068 h 22213227"/>
              <a:gd name="connsiteX2" fmla="*/ 1745880 w 32990036"/>
              <a:gd name="connsiteY2" fmla="*/ 19268584 h 22213227"/>
              <a:gd name="connsiteX3" fmla="*/ 1555615 w 32990036"/>
              <a:gd name="connsiteY3" fmla="*/ 18935458 h 22213227"/>
              <a:gd name="connsiteX4" fmla="*/ 1728403 w 32990036"/>
              <a:gd name="connsiteY4" fmla="*/ 19237984 h 22213227"/>
              <a:gd name="connsiteX5" fmla="*/ 1663621 w 32990036"/>
              <a:gd name="connsiteY5" fmla="*/ 19136242 h 22213227"/>
              <a:gd name="connsiteX6" fmla="*/ 1169426 w 32990036"/>
              <a:gd name="connsiteY6" fmla="*/ 15506608 h 22213227"/>
              <a:gd name="connsiteX7" fmla="*/ 1305094 w 32990036"/>
              <a:gd name="connsiteY7" fmla="*/ 15621834 h 22213227"/>
              <a:gd name="connsiteX8" fmla="*/ 1332961 w 32990036"/>
              <a:gd name="connsiteY8" fmla="*/ 15643172 h 22213227"/>
              <a:gd name="connsiteX9" fmla="*/ 1263532 w 32990036"/>
              <a:gd name="connsiteY9" fmla="*/ 15917012 h 22213227"/>
              <a:gd name="connsiteX10" fmla="*/ 1399730 w 32990036"/>
              <a:gd name="connsiteY10" fmla="*/ 18584928 h 22213227"/>
              <a:gd name="connsiteX11" fmla="*/ 1555615 w 32990036"/>
              <a:gd name="connsiteY11" fmla="*/ 18935458 h 22213227"/>
              <a:gd name="connsiteX12" fmla="*/ 1555615 w 32990036"/>
              <a:gd name="connsiteY12" fmla="*/ 18935458 h 22213227"/>
              <a:gd name="connsiteX13" fmla="*/ 1122332 w 32990036"/>
              <a:gd name="connsiteY13" fmla="*/ 15751614 h 22213227"/>
              <a:gd name="connsiteX14" fmla="*/ 4561261 w 32990036"/>
              <a:gd name="connsiteY14" fmla="*/ 9487658 h 22213227"/>
              <a:gd name="connsiteX15" fmla="*/ 4104364 w 32990036"/>
              <a:gd name="connsiteY15" fmla="*/ 10007280 h 22213227"/>
              <a:gd name="connsiteX16" fmla="*/ 1218043 w 32990036"/>
              <a:gd name="connsiteY16" fmla="*/ 15253676 h 22213227"/>
              <a:gd name="connsiteX17" fmla="*/ 1169426 w 32990036"/>
              <a:gd name="connsiteY17" fmla="*/ 15506608 h 22213227"/>
              <a:gd name="connsiteX18" fmla="*/ 1106325 w 32990036"/>
              <a:gd name="connsiteY18" fmla="*/ 15453016 h 22213227"/>
              <a:gd name="connsiteX19" fmla="*/ 0 w 32990036"/>
              <a:gd name="connsiteY19" fmla="*/ 13295454 h 22213227"/>
              <a:gd name="connsiteX20" fmla="*/ 4328747 w 32990036"/>
              <a:gd name="connsiteY20" fmla="*/ 9544894 h 22213227"/>
              <a:gd name="connsiteX21" fmla="*/ 7641771 w 32990036"/>
              <a:gd name="connsiteY21" fmla="*/ 9134586 h 22213227"/>
              <a:gd name="connsiteX22" fmla="*/ 8035015 w 32990036"/>
              <a:gd name="connsiteY22" fmla="*/ 9140000 h 22213227"/>
              <a:gd name="connsiteX23" fmla="*/ 8053833 w 32990036"/>
              <a:gd name="connsiteY23" fmla="*/ 9140780 h 22213227"/>
              <a:gd name="connsiteX24" fmla="*/ 7740205 w 32990036"/>
              <a:gd name="connsiteY24" fmla="*/ 9325594 h 22213227"/>
              <a:gd name="connsiteX25" fmla="*/ 1688878 w 32990036"/>
              <a:gd name="connsiteY25" fmla="*/ 15469508 h 22213227"/>
              <a:gd name="connsiteX26" fmla="*/ 1552089 w 32990036"/>
              <a:gd name="connsiteY26" fmla="*/ 15808484 h 22213227"/>
              <a:gd name="connsiteX27" fmla="*/ 1518149 w 32990036"/>
              <a:gd name="connsiteY27" fmla="*/ 15784968 h 22213227"/>
              <a:gd name="connsiteX28" fmla="*/ 1332961 w 32990036"/>
              <a:gd name="connsiteY28" fmla="*/ 15643172 h 22213227"/>
              <a:gd name="connsiteX29" fmla="*/ 1368330 w 32990036"/>
              <a:gd name="connsiteY29" fmla="*/ 15503666 h 22213227"/>
              <a:gd name="connsiteX30" fmla="*/ 5664094 w 32990036"/>
              <a:gd name="connsiteY30" fmla="*/ 9457556 h 22213227"/>
              <a:gd name="connsiteX31" fmla="*/ 5912768 w 32990036"/>
              <a:gd name="connsiteY31" fmla="*/ 9242862 h 22213227"/>
              <a:gd name="connsiteX32" fmla="*/ 6101687 w 32990036"/>
              <a:gd name="connsiteY32" fmla="*/ 9219120 h 22213227"/>
              <a:gd name="connsiteX33" fmla="*/ 7641771 w 32990036"/>
              <a:gd name="connsiteY33" fmla="*/ 9134586 h 22213227"/>
              <a:gd name="connsiteX34" fmla="*/ 17399163 w 32990036"/>
              <a:gd name="connsiteY34" fmla="*/ 6279146 h 22213227"/>
              <a:gd name="connsiteX35" fmla="*/ 22305451 w 32990036"/>
              <a:gd name="connsiteY35" fmla="*/ 8429344 h 22213227"/>
              <a:gd name="connsiteX36" fmla="*/ 14572297 w 32990036"/>
              <a:gd name="connsiteY36" fmla="*/ 18898796 h 22213227"/>
              <a:gd name="connsiteX37" fmla="*/ 1556543 w 32990036"/>
              <a:gd name="connsiteY37" fmla="*/ 18934990 h 22213227"/>
              <a:gd name="connsiteX38" fmla="*/ 1549683 w 32990036"/>
              <a:gd name="connsiteY38" fmla="*/ 15814446 h 22213227"/>
              <a:gd name="connsiteX39" fmla="*/ 1552089 w 32990036"/>
              <a:gd name="connsiteY39" fmla="*/ 15808484 h 22213227"/>
              <a:gd name="connsiteX40" fmla="*/ 1745009 w 32990036"/>
              <a:gd name="connsiteY40" fmla="*/ 15942152 h 22213227"/>
              <a:gd name="connsiteX41" fmla="*/ 7641771 w 32990036"/>
              <a:gd name="connsiteY41" fmla="*/ 17456322 h 22213227"/>
              <a:gd name="connsiteX42" fmla="*/ 15283541 w 32990036"/>
              <a:gd name="connsiteY42" fmla="*/ 13295454 h 22213227"/>
              <a:gd name="connsiteX43" fmla="*/ 8423097 w 32990036"/>
              <a:gd name="connsiteY43" fmla="*/ 9156068 h 22213227"/>
              <a:gd name="connsiteX44" fmla="*/ 8053833 w 32990036"/>
              <a:gd name="connsiteY44" fmla="*/ 9140780 h 22213227"/>
              <a:gd name="connsiteX45" fmla="*/ 8242608 w 32990036"/>
              <a:gd name="connsiteY45" fmla="*/ 9029538 h 22213227"/>
              <a:gd name="connsiteX46" fmla="*/ 9289699 w 32990036"/>
              <a:gd name="connsiteY46" fmla="*/ 8465534 h 22213227"/>
              <a:gd name="connsiteX47" fmla="*/ 17399163 w 32990036"/>
              <a:gd name="connsiteY47" fmla="*/ 6279146 h 22213227"/>
              <a:gd name="connsiteX48" fmla="*/ 25130583 w 32990036"/>
              <a:gd name="connsiteY48" fmla="*/ 55 h 22213227"/>
              <a:gd name="connsiteX49" fmla="*/ 32479931 w 32990036"/>
              <a:gd name="connsiteY49" fmla="*/ 3277772 h 22213227"/>
              <a:gd name="connsiteX50" fmla="*/ 21006687 w 32990036"/>
              <a:gd name="connsiteY50" fmla="*/ 18984820 h 22213227"/>
              <a:gd name="connsiteX51" fmla="*/ 1903515 w 32990036"/>
              <a:gd name="connsiteY51" fmla="*/ 19513000 h 22213227"/>
              <a:gd name="connsiteX52" fmla="*/ 1765387 w 32990036"/>
              <a:gd name="connsiteY52" fmla="*/ 19296068 h 22213227"/>
              <a:gd name="connsiteX53" fmla="*/ 1960299 w 32990036"/>
              <a:gd name="connsiteY53" fmla="*/ 19570688 h 22213227"/>
              <a:gd name="connsiteX54" fmla="*/ 18129283 w 32990036"/>
              <a:gd name="connsiteY54" fmla="*/ 18889374 h 22213227"/>
              <a:gd name="connsiteX55" fmla="*/ 27976331 w 32990036"/>
              <a:gd name="connsiteY55" fmla="*/ 5558048 h 22213227"/>
              <a:gd name="connsiteX56" fmla="*/ 11402662 w 32990036"/>
              <a:gd name="connsiteY56" fmla="*/ 5604134 h 22213227"/>
              <a:gd name="connsiteX57" fmla="*/ 6150475 w 32990036"/>
              <a:gd name="connsiteY57" fmla="*/ 9037634 h 22213227"/>
              <a:gd name="connsiteX58" fmla="*/ 5912768 w 32990036"/>
              <a:gd name="connsiteY58" fmla="*/ 9242862 h 22213227"/>
              <a:gd name="connsiteX59" fmla="*/ 5731973 w 32990036"/>
              <a:gd name="connsiteY59" fmla="*/ 9265582 h 22213227"/>
              <a:gd name="connsiteX60" fmla="*/ 4667248 w 32990036"/>
              <a:gd name="connsiteY60" fmla="*/ 9461568 h 22213227"/>
              <a:gd name="connsiteX61" fmla="*/ 4561261 w 32990036"/>
              <a:gd name="connsiteY61" fmla="*/ 9487658 h 22213227"/>
              <a:gd name="connsiteX62" fmla="*/ 4570059 w 32990036"/>
              <a:gd name="connsiteY62" fmla="*/ 9477652 h 22213227"/>
              <a:gd name="connsiteX63" fmla="*/ 13028857 w 32990036"/>
              <a:gd name="connsiteY63" fmla="*/ 3228410 h 22213227"/>
              <a:gd name="connsiteX64" fmla="*/ 25130583 w 32990036"/>
              <a:gd name="connsiteY64" fmla="*/ 55 h 222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2990036" h="22213227">
                <a:moveTo>
                  <a:pt x="1728403" y="19237984"/>
                </a:moveTo>
                <a:lnTo>
                  <a:pt x="1765387" y="19296068"/>
                </a:lnTo>
                <a:lnTo>
                  <a:pt x="1745880" y="19268584"/>
                </a:lnTo>
                <a:close/>
                <a:moveTo>
                  <a:pt x="1555615" y="18935458"/>
                </a:moveTo>
                <a:lnTo>
                  <a:pt x="1728403" y="19237984"/>
                </a:lnTo>
                <a:lnTo>
                  <a:pt x="1663621" y="19136242"/>
                </a:lnTo>
                <a:close/>
                <a:moveTo>
                  <a:pt x="1169426" y="15506608"/>
                </a:moveTo>
                <a:lnTo>
                  <a:pt x="1305094" y="15621834"/>
                </a:lnTo>
                <a:lnTo>
                  <a:pt x="1332961" y="15643172"/>
                </a:lnTo>
                <a:lnTo>
                  <a:pt x="1263532" y="15917012"/>
                </a:lnTo>
                <a:cubicBezTo>
                  <a:pt x="1053712" y="16874164"/>
                  <a:pt x="1088392" y="17777980"/>
                  <a:pt x="1399730" y="18584928"/>
                </a:cubicBezTo>
                <a:lnTo>
                  <a:pt x="1555615" y="18935458"/>
                </a:lnTo>
                <a:lnTo>
                  <a:pt x="1555615" y="18935458"/>
                </a:lnTo>
                <a:cubicBezTo>
                  <a:pt x="1073705" y="17983674"/>
                  <a:pt x="943014" y="16903588"/>
                  <a:pt x="1122332" y="15751614"/>
                </a:cubicBezTo>
                <a:close/>
                <a:moveTo>
                  <a:pt x="4561261" y="9487658"/>
                </a:moveTo>
                <a:lnTo>
                  <a:pt x="4104364" y="10007280"/>
                </a:lnTo>
                <a:cubicBezTo>
                  <a:pt x="2601700" y="11776678"/>
                  <a:pt x="1599543" y="13580306"/>
                  <a:pt x="1218043" y="15253676"/>
                </a:cubicBezTo>
                <a:lnTo>
                  <a:pt x="1169426" y="15506608"/>
                </a:lnTo>
                <a:lnTo>
                  <a:pt x="1106325" y="15453016"/>
                </a:lnTo>
                <a:cubicBezTo>
                  <a:pt x="404279" y="14823904"/>
                  <a:pt x="0" y="14085386"/>
                  <a:pt x="0" y="13295454"/>
                </a:cubicBezTo>
                <a:cubicBezTo>
                  <a:pt x="0" y="11643778"/>
                  <a:pt x="1767468" y="10216876"/>
                  <a:pt x="4328747" y="9544894"/>
                </a:cubicBezTo>
                <a:close/>
                <a:moveTo>
                  <a:pt x="7641771" y="9134586"/>
                </a:moveTo>
                <a:cubicBezTo>
                  <a:pt x="7773659" y="9134586"/>
                  <a:pt x="7904767" y="9136406"/>
                  <a:pt x="8035015" y="9140000"/>
                </a:cubicBezTo>
                <a:lnTo>
                  <a:pt x="8053833" y="9140780"/>
                </a:lnTo>
                <a:lnTo>
                  <a:pt x="7740205" y="9325594"/>
                </a:lnTo>
                <a:cubicBezTo>
                  <a:pt x="4769535" y="11128074"/>
                  <a:pt x="2594997" y="13389176"/>
                  <a:pt x="1688878" y="15469508"/>
                </a:cubicBezTo>
                <a:lnTo>
                  <a:pt x="1552089" y="15808484"/>
                </a:lnTo>
                <a:lnTo>
                  <a:pt x="1518149" y="15784968"/>
                </a:lnTo>
                <a:lnTo>
                  <a:pt x="1332961" y="15643172"/>
                </a:lnTo>
                <a:lnTo>
                  <a:pt x="1368330" y="15503666"/>
                </a:lnTo>
                <a:cubicBezTo>
                  <a:pt x="1926373" y="13560666"/>
                  <a:pt x="3444044" y="11429204"/>
                  <a:pt x="5664094" y="9457556"/>
                </a:cubicBezTo>
                <a:lnTo>
                  <a:pt x="5912768" y="9242862"/>
                </a:lnTo>
                <a:lnTo>
                  <a:pt x="6101687" y="9219120"/>
                </a:lnTo>
                <a:cubicBezTo>
                  <a:pt x="6599148" y="9163694"/>
                  <a:pt x="7114216" y="9134586"/>
                  <a:pt x="7641771" y="9134586"/>
                </a:cubicBezTo>
                <a:close/>
                <a:moveTo>
                  <a:pt x="17399163" y="6279146"/>
                </a:moveTo>
                <a:cubicBezTo>
                  <a:pt x="19754551" y="6272596"/>
                  <a:pt x="21576077" y="6988812"/>
                  <a:pt x="22305451" y="8429344"/>
                </a:cubicBezTo>
                <a:cubicBezTo>
                  <a:pt x="23764203" y="11310410"/>
                  <a:pt x="20301949" y="15997744"/>
                  <a:pt x="14572297" y="18898796"/>
                </a:cubicBezTo>
                <a:cubicBezTo>
                  <a:pt x="8842644" y="21799850"/>
                  <a:pt x="3015292" y="21816054"/>
                  <a:pt x="1556543" y="18934990"/>
                </a:cubicBezTo>
                <a:cubicBezTo>
                  <a:pt x="1100684" y="18034656"/>
                  <a:pt x="1125391" y="16957930"/>
                  <a:pt x="1549683" y="15814446"/>
                </a:cubicBezTo>
                <a:lnTo>
                  <a:pt x="1552089" y="15808484"/>
                </a:lnTo>
                <a:lnTo>
                  <a:pt x="1745009" y="15942152"/>
                </a:lnTo>
                <a:cubicBezTo>
                  <a:pt x="3146622" y="16866894"/>
                  <a:pt x="5267777" y="17456322"/>
                  <a:pt x="7641771" y="17456322"/>
                </a:cubicBezTo>
                <a:cubicBezTo>
                  <a:pt x="11862205" y="17456322"/>
                  <a:pt x="15283541" y="15593438"/>
                  <a:pt x="15283541" y="13295454"/>
                </a:cubicBezTo>
                <a:cubicBezTo>
                  <a:pt x="15283541" y="11141094"/>
                  <a:pt x="12276507" y="9369146"/>
                  <a:pt x="8423097" y="9156068"/>
                </a:cubicBezTo>
                <a:lnTo>
                  <a:pt x="8053833" y="9140780"/>
                </a:lnTo>
                <a:lnTo>
                  <a:pt x="8242608" y="9029538"/>
                </a:lnTo>
                <a:cubicBezTo>
                  <a:pt x="8582349" y="8835144"/>
                  <a:pt x="8931595" y="8646850"/>
                  <a:pt x="9289699" y="8465534"/>
                </a:cubicBezTo>
                <a:cubicBezTo>
                  <a:pt x="12154525" y="7015008"/>
                  <a:pt x="15043776" y="6285694"/>
                  <a:pt x="17399163" y="6279146"/>
                </a:cubicBezTo>
                <a:close/>
                <a:moveTo>
                  <a:pt x="25130583" y="55"/>
                </a:moveTo>
                <a:cubicBezTo>
                  <a:pt x="28650535" y="8988"/>
                  <a:pt x="31378423" y="1102266"/>
                  <a:pt x="32479931" y="3277772"/>
                </a:cubicBezTo>
                <a:cubicBezTo>
                  <a:pt x="34682947" y="7628784"/>
                  <a:pt x="29546203" y="14661068"/>
                  <a:pt x="21006687" y="18984820"/>
                </a:cubicBezTo>
                <a:cubicBezTo>
                  <a:pt x="12863293" y="23108002"/>
                  <a:pt x="4566190" y="23279166"/>
                  <a:pt x="1903515" y="19513000"/>
                </a:cubicBezTo>
                <a:lnTo>
                  <a:pt x="1765387" y="19296068"/>
                </a:lnTo>
                <a:lnTo>
                  <a:pt x="1960299" y="19570688"/>
                </a:lnTo>
                <a:cubicBezTo>
                  <a:pt x="4325692" y="22587630"/>
                  <a:pt x="11282272" y="22356170"/>
                  <a:pt x="18129283" y="18889374"/>
                </a:cubicBezTo>
                <a:cubicBezTo>
                  <a:pt x="25425159" y="15195306"/>
                  <a:pt x="29833835" y="9226666"/>
                  <a:pt x="27976331" y="5558048"/>
                </a:cubicBezTo>
                <a:cubicBezTo>
                  <a:pt x="26118823" y="1889431"/>
                  <a:pt x="18698539" y="1910064"/>
                  <a:pt x="11402662" y="5604134"/>
                </a:cubicBezTo>
                <a:cubicBezTo>
                  <a:pt x="9414821" y="6610624"/>
                  <a:pt x="7641310" y="7785966"/>
                  <a:pt x="6150475" y="9037634"/>
                </a:cubicBezTo>
                <a:lnTo>
                  <a:pt x="5912768" y="9242862"/>
                </a:lnTo>
                <a:lnTo>
                  <a:pt x="5731973" y="9265582"/>
                </a:lnTo>
                <a:cubicBezTo>
                  <a:pt x="5365720" y="9316890"/>
                  <a:pt x="5010092" y="9382612"/>
                  <a:pt x="4667248" y="9461568"/>
                </a:cubicBezTo>
                <a:lnTo>
                  <a:pt x="4561261" y="9487658"/>
                </a:lnTo>
                <a:lnTo>
                  <a:pt x="4570059" y="9477652"/>
                </a:lnTo>
                <a:cubicBezTo>
                  <a:pt x="6652093" y="7188472"/>
                  <a:pt x="9559681" y="4984934"/>
                  <a:pt x="13028857" y="3228410"/>
                </a:cubicBezTo>
                <a:cubicBezTo>
                  <a:pt x="17298615" y="1066534"/>
                  <a:pt x="21610631" y="-8878"/>
                  <a:pt x="25130583" y="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3"/>
          </a:p>
        </p:txBody>
      </p:sp>
      <p:sp>
        <p:nvSpPr>
          <p:cNvPr id="14" name="Freeform 13"/>
          <p:cNvSpPr/>
          <p:nvPr userDrawn="1"/>
        </p:nvSpPr>
        <p:spPr>
          <a:xfrm rot="20569390">
            <a:off x="-4163722" y="36165951"/>
            <a:ext cx="27116316" cy="10047664"/>
          </a:xfrm>
          <a:custGeom>
            <a:avLst/>
            <a:gdLst>
              <a:gd name="connsiteX0" fmla="*/ 1728403 w 32990036"/>
              <a:gd name="connsiteY0" fmla="*/ 19237984 h 22213227"/>
              <a:gd name="connsiteX1" fmla="*/ 1765387 w 32990036"/>
              <a:gd name="connsiteY1" fmla="*/ 19296068 h 22213227"/>
              <a:gd name="connsiteX2" fmla="*/ 1745880 w 32990036"/>
              <a:gd name="connsiteY2" fmla="*/ 19268584 h 22213227"/>
              <a:gd name="connsiteX3" fmla="*/ 1555615 w 32990036"/>
              <a:gd name="connsiteY3" fmla="*/ 18935458 h 22213227"/>
              <a:gd name="connsiteX4" fmla="*/ 1728403 w 32990036"/>
              <a:gd name="connsiteY4" fmla="*/ 19237984 h 22213227"/>
              <a:gd name="connsiteX5" fmla="*/ 1663621 w 32990036"/>
              <a:gd name="connsiteY5" fmla="*/ 19136242 h 22213227"/>
              <a:gd name="connsiteX6" fmla="*/ 1169426 w 32990036"/>
              <a:gd name="connsiteY6" fmla="*/ 15506608 h 22213227"/>
              <a:gd name="connsiteX7" fmla="*/ 1305094 w 32990036"/>
              <a:gd name="connsiteY7" fmla="*/ 15621834 h 22213227"/>
              <a:gd name="connsiteX8" fmla="*/ 1332961 w 32990036"/>
              <a:gd name="connsiteY8" fmla="*/ 15643172 h 22213227"/>
              <a:gd name="connsiteX9" fmla="*/ 1263532 w 32990036"/>
              <a:gd name="connsiteY9" fmla="*/ 15917012 h 22213227"/>
              <a:gd name="connsiteX10" fmla="*/ 1399730 w 32990036"/>
              <a:gd name="connsiteY10" fmla="*/ 18584928 h 22213227"/>
              <a:gd name="connsiteX11" fmla="*/ 1555615 w 32990036"/>
              <a:gd name="connsiteY11" fmla="*/ 18935458 h 22213227"/>
              <a:gd name="connsiteX12" fmla="*/ 1555615 w 32990036"/>
              <a:gd name="connsiteY12" fmla="*/ 18935458 h 22213227"/>
              <a:gd name="connsiteX13" fmla="*/ 1122332 w 32990036"/>
              <a:gd name="connsiteY13" fmla="*/ 15751614 h 22213227"/>
              <a:gd name="connsiteX14" fmla="*/ 4561261 w 32990036"/>
              <a:gd name="connsiteY14" fmla="*/ 9487658 h 22213227"/>
              <a:gd name="connsiteX15" fmla="*/ 4104364 w 32990036"/>
              <a:gd name="connsiteY15" fmla="*/ 10007280 h 22213227"/>
              <a:gd name="connsiteX16" fmla="*/ 1218043 w 32990036"/>
              <a:gd name="connsiteY16" fmla="*/ 15253676 h 22213227"/>
              <a:gd name="connsiteX17" fmla="*/ 1169426 w 32990036"/>
              <a:gd name="connsiteY17" fmla="*/ 15506608 h 22213227"/>
              <a:gd name="connsiteX18" fmla="*/ 1106325 w 32990036"/>
              <a:gd name="connsiteY18" fmla="*/ 15453016 h 22213227"/>
              <a:gd name="connsiteX19" fmla="*/ 0 w 32990036"/>
              <a:gd name="connsiteY19" fmla="*/ 13295454 h 22213227"/>
              <a:gd name="connsiteX20" fmla="*/ 4328747 w 32990036"/>
              <a:gd name="connsiteY20" fmla="*/ 9544894 h 22213227"/>
              <a:gd name="connsiteX21" fmla="*/ 7641771 w 32990036"/>
              <a:gd name="connsiteY21" fmla="*/ 9134586 h 22213227"/>
              <a:gd name="connsiteX22" fmla="*/ 8035015 w 32990036"/>
              <a:gd name="connsiteY22" fmla="*/ 9140000 h 22213227"/>
              <a:gd name="connsiteX23" fmla="*/ 8053833 w 32990036"/>
              <a:gd name="connsiteY23" fmla="*/ 9140780 h 22213227"/>
              <a:gd name="connsiteX24" fmla="*/ 7740205 w 32990036"/>
              <a:gd name="connsiteY24" fmla="*/ 9325594 h 22213227"/>
              <a:gd name="connsiteX25" fmla="*/ 1688878 w 32990036"/>
              <a:gd name="connsiteY25" fmla="*/ 15469508 h 22213227"/>
              <a:gd name="connsiteX26" fmla="*/ 1552089 w 32990036"/>
              <a:gd name="connsiteY26" fmla="*/ 15808484 h 22213227"/>
              <a:gd name="connsiteX27" fmla="*/ 1518149 w 32990036"/>
              <a:gd name="connsiteY27" fmla="*/ 15784968 h 22213227"/>
              <a:gd name="connsiteX28" fmla="*/ 1332961 w 32990036"/>
              <a:gd name="connsiteY28" fmla="*/ 15643172 h 22213227"/>
              <a:gd name="connsiteX29" fmla="*/ 1368330 w 32990036"/>
              <a:gd name="connsiteY29" fmla="*/ 15503666 h 22213227"/>
              <a:gd name="connsiteX30" fmla="*/ 5664094 w 32990036"/>
              <a:gd name="connsiteY30" fmla="*/ 9457556 h 22213227"/>
              <a:gd name="connsiteX31" fmla="*/ 5912768 w 32990036"/>
              <a:gd name="connsiteY31" fmla="*/ 9242862 h 22213227"/>
              <a:gd name="connsiteX32" fmla="*/ 6101687 w 32990036"/>
              <a:gd name="connsiteY32" fmla="*/ 9219120 h 22213227"/>
              <a:gd name="connsiteX33" fmla="*/ 7641771 w 32990036"/>
              <a:gd name="connsiteY33" fmla="*/ 9134586 h 22213227"/>
              <a:gd name="connsiteX34" fmla="*/ 17399163 w 32990036"/>
              <a:gd name="connsiteY34" fmla="*/ 6279146 h 22213227"/>
              <a:gd name="connsiteX35" fmla="*/ 22305451 w 32990036"/>
              <a:gd name="connsiteY35" fmla="*/ 8429344 h 22213227"/>
              <a:gd name="connsiteX36" fmla="*/ 14572297 w 32990036"/>
              <a:gd name="connsiteY36" fmla="*/ 18898796 h 22213227"/>
              <a:gd name="connsiteX37" fmla="*/ 1556543 w 32990036"/>
              <a:gd name="connsiteY37" fmla="*/ 18934990 h 22213227"/>
              <a:gd name="connsiteX38" fmla="*/ 1549683 w 32990036"/>
              <a:gd name="connsiteY38" fmla="*/ 15814446 h 22213227"/>
              <a:gd name="connsiteX39" fmla="*/ 1552089 w 32990036"/>
              <a:gd name="connsiteY39" fmla="*/ 15808484 h 22213227"/>
              <a:gd name="connsiteX40" fmla="*/ 1745009 w 32990036"/>
              <a:gd name="connsiteY40" fmla="*/ 15942152 h 22213227"/>
              <a:gd name="connsiteX41" fmla="*/ 7641771 w 32990036"/>
              <a:gd name="connsiteY41" fmla="*/ 17456322 h 22213227"/>
              <a:gd name="connsiteX42" fmla="*/ 15283541 w 32990036"/>
              <a:gd name="connsiteY42" fmla="*/ 13295454 h 22213227"/>
              <a:gd name="connsiteX43" fmla="*/ 8423097 w 32990036"/>
              <a:gd name="connsiteY43" fmla="*/ 9156068 h 22213227"/>
              <a:gd name="connsiteX44" fmla="*/ 8053833 w 32990036"/>
              <a:gd name="connsiteY44" fmla="*/ 9140780 h 22213227"/>
              <a:gd name="connsiteX45" fmla="*/ 8242608 w 32990036"/>
              <a:gd name="connsiteY45" fmla="*/ 9029538 h 22213227"/>
              <a:gd name="connsiteX46" fmla="*/ 9289699 w 32990036"/>
              <a:gd name="connsiteY46" fmla="*/ 8465534 h 22213227"/>
              <a:gd name="connsiteX47" fmla="*/ 17399163 w 32990036"/>
              <a:gd name="connsiteY47" fmla="*/ 6279146 h 22213227"/>
              <a:gd name="connsiteX48" fmla="*/ 25130583 w 32990036"/>
              <a:gd name="connsiteY48" fmla="*/ 55 h 22213227"/>
              <a:gd name="connsiteX49" fmla="*/ 32479931 w 32990036"/>
              <a:gd name="connsiteY49" fmla="*/ 3277772 h 22213227"/>
              <a:gd name="connsiteX50" fmla="*/ 21006687 w 32990036"/>
              <a:gd name="connsiteY50" fmla="*/ 18984820 h 22213227"/>
              <a:gd name="connsiteX51" fmla="*/ 1903515 w 32990036"/>
              <a:gd name="connsiteY51" fmla="*/ 19513000 h 22213227"/>
              <a:gd name="connsiteX52" fmla="*/ 1765387 w 32990036"/>
              <a:gd name="connsiteY52" fmla="*/ 19296068 h 22213227"/>
              <a:gd name="connsiteX53" fmla="*/ 1960299 w 32990036"/>
              <a:gd name="connsiteY53" fmla="*/ 19570688 h 22213227"/>
              <a:gd name="connsiteX54" fmla="*/ 18129283 w 32990036"/>
              <a:gd name="connsiteY54" fmla="*/ 18889374 h 22213227"/>
              <a:gd name="connsiteX55" fmla="*/ 27976331 w 32990036"/>
              <a:gd name="connsiteY55" fmla="*/ 5558048 h 22213227"/>
              <a:gd name="connsiteX56" fmla="*/ 11402662 w 32990036"/>
              <a:gd name="connsiteY56" fmla="*/ 5604134 h 22213227"/>
              <a:gd name="connsiteX57" fmla="*/ 6150475 w 32990036"/>
              <a:gd name="connsiteY57" fmla="*/ 9037634 h 22213227"/>
              <a:gd name="connsiteX58" fmla="*/ 5912768 w 32990036"/>
              <a:gd name="connsiteY58" fmla="*/ 9242862 h 22213227"/>
              <a:gd name="connsiteX59" fmla="*/ 5731973 w 32990036"/>
              <a:gd name="connsiteY59" fmla="*/ 9265582 h 22213227"/>
              <a:gd name="connsiteX60" fmla="*/ 4667248 w 32990036"/>
              <a:gd name="connsiteY60" fmla="*/ 9461568 h 22213227"/>
              <a:gd name="connsiteX61" fmla="*/ 4561261 w 32990036"/>
              <a:gd name="connsiteY61" fmla="*/ 9487658 h 22213227"/>
              <a:gd name="connsiteX62" fmla="*/ 4570059 w 32990036"/>
              <a:gd name="connsiteY62" fmla="*/ 9477652 h 22213227"/>
              <a:gd name="connsiteX63" fmla="*/ 13028857 w 32990036"/>
              <a:gd name="connsiteY63" fmla="*/ 3228410 h 22213227"/>
              <a:gd name="connsiteX64" fmla="*/ 25130583 w 32990036"/>
              <a:gd name="connsiteY64" fmla="*/ 55 h 222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2990036" h="22213227">
                <a:moveTo>
                  <a:pt x="1728403" y="19237984"/>
                </a:moveTo>
                <a:lnTo>
                  <a:pt x="1765387" y="19296068"/>
                </a:lnTo>
                <a:lnTo>
                  <a:pt x="1745880" y="19268584"/>
                </a:lnTo>
                <a:close/>
                <a:moveTo>
                  <a:pt x="1555615" y="18935458"/>
                </a:moveTo>
                <a:lnTo>
                  <a:pt x="1728403" y="19237984"/>
                </a:lnTo>
                <a:lnTo>
                  <a:pt x="1663621" y="19136242"/>
                </a:lnTo>
                <a:close/>
                <a:moveTo>
                  <a:pt x="1169426" y="15506608"/>
                </a:moveTo>
                <a:lnTo>
                  <a:pt x="1305094" y="15621834"/>
                </a:lnTo>
                <a:lnTo>
                  <a:pt x="1332961" y="15643172"/>
                </a:lnTo>
                <a:lnTo>
                  <a:pt x="1263532" y="15917012"/>
                </a:lnTo>
                <a:cubicBezTo>
                  <a:pt x="1053712" y="16874164"/>
                  <a:pt x="1088392" y="17777980"/>
                  <a:pt x="1399730" y="18584928"/>
                </a:cubicBezTo>
                <a:lnTo>
                  <a:pt x="1555615" y="18935458"/>
                </a:lnTo>
                <a:lnTo>
                  <a:pt x="1555615" y="18935458"/>
                </a:lnTo>
                <a:cubicBezTo>
                  <a:pt x="1073705" y="17983674"/>
                  <a:pt x="943014" y="16903588"/>
                  <a:pt x="1122332" y="15751614"/>
                </a:cubicBezTo>
                <a:close/>
                <a:moveTo>
                  <a:pt x="4561261" y="9487658"/>
                </a:moveTo>
                <a:lnTo>
                  <a:pt x="4104364" y="10007280"/>
                </a:lnTo>
                <a:cubicBezTo>
                  <a:pt x="2601700" y="11776678"/>
                  <a:pt x="1599543" y="13580306"/>
                  <a:pt x="1218043" y="15253676"/>
                </a:cubicBezTo>
                <a:lnTo>
                  <a:pt x="1169426" y="15506608"/>
                </a:lnTo>
                <a:lnTo>
                  <a:pt x="1106325" y="15453016"/>
                </a:lnTo>
                <a:cubicBezTo>
                  <a:pt x="404279" y="14823904"/>
                  <a:pt x="0" y="14085386"/>
                  <a:pt x="0" y="13295454"/>
                </a:cubicBezTo>
                <a:cubicBezTo>
                  <a:pt x="0" y="11643778"/>
                  <a:pt x="1767468" y="10216876"/>
                  <a:pt x="4328747" y="9544894"/>
                </a:cubicBezTo>
                <a:close/>
                <a:moveTo>
                  <a:pt x="7641771" y="9134586"/>
                </a:moveTo>
                <a:cubicBezTo>
                  <a:pt x="7773659" y="9134586"/>
                  <a:pt x="7904767" y="9136406"/>
                  <a:pt x="8035015" y="9140000"/>
                </a:cubicBezTo>
                <a:lnTo>
                  <a:pt x="8053833" y="9140780"/>
                </a:lnTo>
                <a:lnTo>
                  <a:pt x="7740205" y="9325594"/>
                </a:lnTo>
                <a:cubicBezTo>
                  <a:pt x="4769535" y="11128074"/>
                  <a:pt x="2594997" y="13389176"/>
                  <a:pt x="1688878" y="15469508"/>
                </a:cubicBezTo>
                <a:lnTo>
                  <a:pt x="1552089" y="15808484"/>
                </a:lnTo>
                <a:lnTo>
                  <a:pt x="1518149" y="15784968"/>
                </a:lnTo>
                <a:lnTo>
                  <a:pt x="1332961" y="15643172"/>
                </a:lnTo>
                <a:lnTo>
                  <a:pt x="1368330" y="15503666"/>
                </a:lnTo>
                <a:cubicBezTo>
                  <a:pt x="1926373" y="13560666"/>
                  <a:pt x="3444044" y="11429204"/>
                  <a:pt x="5664094" y="9457556"/>
                </a:cubicBezTo>
                <a:lnTo>
                  <a:pt x="5912768" y="9242862"/>
                </a:lnTo>
                <a:lnTo>
                  <a:pt x="6101687" y="9219120"/>
                </a:lnTo>
                <a:cubicBezTo>
                  <a:pt x="6599148" y="9163694"/>
                  <a:pt x="7114216" y="9134586"/>
                  <a:pt x="7641771" y="9134586"/>
                </a:cubicBezTo>
                <a:close/>
                <a:moveTo>
                  <a:pt x="17399163" y="6279146"/>
                </a:moveTo>
                <a:cubicBezTo>
                  <a:pt x="19754551" y="6272596"/>
                  <a:pt x="21576077" y="6988812"/>
                  <a:pt x="22305451" y="8429344"/>
                </a:cubicBezTo>
                <a:cubicBezTo>
                  <a:pt x="23764203" y="11310410"/>
                  <a:pt x="20301949" y="15997744"/>
                  <a:pt x="14572297" y="18898796"/>
                </a:cubicBezTo>
                <a:cubicBezTo>
                  <a:pt x="8842644" y="21799850"/>
                  <a:pt x="3015292" y="21816054"/>
                  <a:pt x="1556543" y="18934990"/>
                </a:cubicBezTo>
                <a:cubicBezTo>
                  <a:pt x="1100684" y="18034656"/>
                  <a:pt x="1125391" y="16957930"/>
                  <a:pt x="1549683" y="15814446"/>
                </a:cubicBezTo>
                <a:lnTo>
                  <a:pt x="1552089" y="15808484"/>
                </a:lnTo>
                <a:lnTo>
                  <a:pt x="1745009" y="15942152"/>
                </a:lnTo>
                <a:cubicBezTo>
                  <a:pt x="3146622" y="16866894"/>
                  <a:pt x="5267777" y="17456322"/>
                  <a:pt x="7641771" y="17456322"/>
                </a:cubicBezTo>
                <a:cubicBezTo>
                  <a:pt x="11862205" y="17456322"/>
                  <a:pt x="15283541" y="15593438"/>
                  <a:pt x="15283541" y="13295454"/>
                </a:cubicBezTo>
                <a:cubicBezTo>
                  <a:pt x="15283541" y="11141094"/>
                  <a:pt x="12276507" y="9369146"/>
                  <a:pt x="8423097" y="9156068"/>
                </a:cubicBezTo>
                <a:lnTo>
                  <a:pt x="8053833" y="9140780"/>
                </a:lnTo>
                <a:lnTo>
                  <a:pt x="8242608" y="9029538"/>
                </a:lnTo>
                <a:cubicBezTo>
                  <a:pt x="8582349" y="8835144"/>
                  <a:pt x="8931595" y="8646850"/>
                  <a:pt x="9289699" y="8465534"/>
                </a:cubicBezTo>
                <a:cubicBezTo>
                  <a:pt x="12154525" y="7015008"/>
                  <a:pt x="15043776" y="6285694"/>
                  <a:pt x="17399163" y="6279146"/>
                </a:cubicBezTo>
                <a:close/>
                <a:moveTo>
                  <a:pt x="25130583" y="55"/>
                </a:moveTo>
                <a:cubicBezTo>
                  <a:pt x="28650535" y="8988"/>
                  <a:pt x="31378423" y="1102266"/>
                  <a:pt x="32479931" y="3277772"/>
                </a:cubicBezTo>
                <a:cubicBezTo>
                  <a:pt x="34682947" y="7628784"/>
                  <a:pt x="29546203" y="14661068"/>
                  <a:pt x="21006687" y="18984820"/>
                </a:cubicBezTo>
                <a:cubicBezTo>
                  <a:pt x="12863293" y="23108002"/>
                  <a:pt x="4566190" y="23279166"/>
                  <a:pt x="1903515" y="19513000"/>
                </a:cubicBezTo>
                <a:lnTo>
                  <a:pt x="1765387" y="19296068"/>
                </a:lnTo>
                <a:lnTo>
                  <a:pt x="1960299" y="19570688"/>
                </a:lnTo>
                <a:cubicBezTo>
                  <a:pt x="4325692" y="22587630"/>
                  <a:pt x="11282272" y="22356170"/>
                  <a:pt x="18129283" y="18889374"/>
                </a:cubicBezTo>
                <a:cubicBezTo>
                  <a:pt x="25425159" y="15195306"/>
                  <a:pt x="29833835" y="9226666"/>
                  <a:pt x="27976331" y="5558048"/>
                </a:cubicBezTo>
                <a:cubicBezTo>
                  <a:pt x="26118823" y="1889431"/>
                  <a:pt x="18698539" y="1910064"/>
                  <a:pt x="11402662" y="5604134"/>
                </a:cubicBezTo>
                <a:cubicBezTo>
                  <a:pt x="9414821" y="6610624"/>
                  <a:pt x="7641310" y="7785966"/>
                  <a:pt x="6150475" y="9037634"/>
                </a:cubicBezTo>
                <a:lnTo>
                  <a:pt x="5912768" y="9242862"/>
                </a:lnTo>
                <a:lnTo>
                  <a:pt x="5731973" y="9265582"/>
                </a:lnTo>
                <a:cubicBezTo>
                  <a:pt x="5365720" y="9316890"/>
                  <a:pt x="5010092" y="9382612"/>
                  <a:pt x="4667248" y="9461568"/>
                </a:cubicBezTo>
                <a:lnTo>
                  <a:pt x="4561261" y="9487658"/>
                </a:lnTo>
                <a:lnTo>
                  <a:pt x="4570059" y="9477652"/>
                </a:lnTo>
                <a:cubicBezTo>
                  <a:pt x="6652093" y="7188472"/>
                  <a:pt x="9559681" y="4984934"/>
                  <a:pt x="13028857" y="3228410"/>
                </a:cubicBezTo>
                <a:cubicBezTo>
                  <a:pt x="17298615" y="1066534"/>
                  <a:pt x="21610631" y="-8878"/>
                  <a:pt x="25130583" y="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3"/>
          </a:p>
        </p:txBody>
      </p:sp>
      <p:pic>
        <p:nvPicPr>
          <p:cNvPr id="8" name="Picture 7" descr="C3-HD-BT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964" y="45399960"/>
            <a:ext cx="19307364" cy="5844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4203" r="5765" b="4260"/>
          <a:stretch/>
        </p:blipFill>
        <p:spPr>
          <a:xfrm>
            <a:off x="574718" y="835803"/>
            <a:ext cx="3299460" cy="4747260"/>
          </a:xfrm>
          <a:prstGeom prst="roundRect">
            <a:avLst>
              <a:gd name="adj" fmla="val 51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628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0570" y="5707318"/>
            <a:ext cx="13393674" cy="965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156" y="16386048"/>
            <a:ext cx="16706088" cy="303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465683" y="47460758"/>
            <a:ext cx="4488561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156" y="47456987"/>
            <a:ext cx="11929491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01725" y="2844811"/>
            <a:ext cx="4152519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</p:sldLayoutIdLst>
  <p:timing>
    <p:tnLst>
      <p:par>
        <p:cTn id="1" dur="indefinite" restart="never" nodeType="tmRoot"/>
      </p:par>
    </p:tnLst>
  </p:timing>
  <p:txStyles>
    <p:titleStyle>
      <a:lvl1pPr algn="r" defTabSz="1920240" rtl="0" eaLnBrk="1" latinLnBrk="0" hangingPunct="1">
        <a:lnSpc>
          <a:spcPct val="90000"/>
        </a:lnSpc>
        <a:spcBef>
          <a:spcPct val="0"/>
        </a:spcBef>
        <a:buNone/>
        <a:defRPr sz="8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462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0125" y="8010525"/>
            <a:ext cx="5314275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ทดสอบตัวอักษร25</a:t>
            </a:r>
          </a:p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</a:t>
            </a: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ตัวอักษร40</a:t>
            </a:r>
          </a:p>
          <a:p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</a:t>
            </a:r>
            <a:r>
              <a:rPr lang="th-TH" sz="6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ตัวอักษร60</a:t>
            </a:r>
          </a:p>
          <a:p>
            <a:r>
              <a:rPr lang="th-TH" sz="8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</a:t>
            </a:r>
            <a:r>
              <a:rPr lang="th-TH" sz="8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ตัวอักษร80</a:t>
            </a:r>
            <a:endParaRPr lang="th-TH" sz="8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81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1882</TotalTime>
  <Words>13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TH Sarabun New</vt:lpstr>
      <vt:lpstr>Calibri</vt:lpstr>
      <vt:lpstr>Arial</vt:lpstr>
      <vt:lpstr>Century Gothic</vt:lpstr>
      <vt:lpstr>Arial Rounded MT Bold</vt:lpstr>
      <vt:lpstr>Cordia New</vt:lpstr>
      <vt:lpstr>Vapor Trail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Atiwat Khukhanthin</dc:creator>
  <cp:lastModifiedBy>Atiwat Khukhanthin</cp:lastModifiedBy>
  <cp:revision>60</cp:revision>
  <dcterms:created xsi:type="dcterms:W3CDTF">2014-02-12T02:01:11Z</dcterms:created>
  <dcterms:modified xsi:type="dcterms:W3CDTF">2014-04-23T06:11:19Z</dcterms:modified>
</cp:coreProperties>
</file>